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11.xml" ContentType="application/vnd.openxmlformats-officedocument.drawingml.chart+xml"/>
  <Override PartName="/ppt/media/image58.png" ContentType="image/png"/>
  <Override PartName="/ppt/media/image56.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9.jpeg" ContentType="image/jpeg"/>
  <Override PartName="/ppt/media/image47.png" ContentType="image/png"/>
  <Override PartName="/ppt/media/image46.jpeg" ContentType="image/jpeg"/>
  <Override PartName="/ppt/media/image45.png" ContentType="image/png"/>
  <Override PartName="/ppt/media/image44.png" ContentType="image/png"/>
  <Override PartName="/ppt/media/image43.png" ContentType="image/png"/>
  <Override PartName="/ppt/media/image42.jpeg" ContentType="image/jpeg"/>
  <Override PartName="/ppt/media/image41.png" ContentType="image/png"/>
  <Override PartName="/ppt/media/image40.png" ContentType="image/png"/>
  <Override PartName="/ppt/media/image15.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1.jpeg" ContentType="image/jpeg"/>
  <Override PartName="/ppt/media/image8.jpeg" ContentType="image/jpeg"/>
  <Override PartName="/ppt/media/image11.png" ContentType="image/png"/>
  <Override PartName="/ppt/media/image3.jpeg" ContentType="image/jpeg"/>
  <Override PartName="/ppt/media/image14.png" ContentType="image/png"/>
  <Override PartName="/ppt/media/image4.jpeg" ContentType="image/jpeg"/>
  <Override PartName="/ppt/media/image5.jpeg" ContentType="image/jpeg"/>
  <Override PartName="/ppt/media/image16.png" ContentType="image/png"/>
  <Override PartName="/ppt/media/image6.jpeg" ContentType="image/jpeg"/>
  <Override PartName="/ppt/media/image17.png" ContentType="image/png"/>
  <Override PartName="/ppt/media/image18.png" ContentType="image/png"/>
  <Override PartName="/ppt/media/image19.png" ContentType="image/png"/>
  <Override PartName="/ppt/media/image21.png" ContentType="image/png"/>
  <Override PartName="/ppt/media/image48.png" ContentType="image/png"/>
  <Override PartName="/ppt/media/image23.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55.png" ContentType="image/png"/>
  <Override PartName="/ppt/media/image30.png" ContentType="image/png"/>
  <Override PartName="/ppt/media/image57.png" ContentType="image/png"/>
  <Override PartName="/ppt/media/image32.png" ContentType="image/png"/>
  <Override PartName="/ppt/media/image59.png" ContentType="image/png"/>
  <Override PartName="/ppt/media/image34.png" ContentType="image/png"/>
  <Override PartName="/ppt/media/image35.png" ContentType="image/png"/>
  <Override PartName="/ppt/media/image10.jpeg" ContentType="image/jpeg"/>
  <Override PartName="/ppt/media/image9.png" ContentType="image/png"/>
  <Override PartName="/ppt/media/image20.jpeg" ContentType="image/jpeg"/>
  <Override PartName="/ppt/media/image22.jpeg" ContentType="image/jpeg"/>
  <Override PartName="/ppt/media/image31.jpeg" ContentType="image/jpeg"/>
  <Override PartName="/ppt/media/image39.jpeg" ContentType="image/jpeg"/>
  <Override PartName="/ppt/media/image33.jpeg" ContentType="image/jpeg"/>
  <Override PartName="/ppt/media/image29.png" ContentType="image/png"/>
  <Override PartName="/ppt/media/image36.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
</Relationships>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862" spc="-1" strike="noStrike">
                <a:solidFill>
                  <a:srgbClr val="595959"/>
                </a:solidFill>
                <a:latin typeface="Speak Pro"/>
              </a:defRPr>
            </a:pPr>
            <a:r>
              <a:rPr b="0" sz="1862" spc="-1" strike="noStrike">
                <a:solidFill>
                  <a:srgbClr val="595959"/>
                </a:solidFill>
                <a:latin typeface="Speak Pro"/>
              </a:rPr>
              <a:t>Series 1</a:t>
            </a:r>
          </a:p>
        </c:rich>
      </c:tx>
      <c:overlay val="0"/>
      <c:spPr>
        <a:noFill/>
        <a:ln>
          <a:noFill/>
        </a:ln>
      </c:spPr>
    </c:title>
    <c:autoTitleDeleted val="0"/>
    <c:plotArea>
      <c:barChart>
        <c:barDir val="col"/>
        <c:grouping val="clustered"/>
        <c:varyColors val="0"/>
        <c:ser>
          <c:idx val="0"/>
          <c:order val="0"/>
          <c:tx>
            <c:strRef>
              <c:f>label 0</c:f>
              <c:strCache>
                <c:ptCount val="1"/>
                <c:pt idx="0">
                  <c:v>Series 1</c:v>
                </c:pt>
              </c:strCache>
            </c:strRef>
          </c:tx>
          <c:spPr>
            <a:solidFill>
              <a:srgbClr val="3b2cac"/>
            </a:solidFill>
            <a:ln>
              <a:noFill/>
            </a:ln>
          </c:spPr>
          <c:invertIfNegative val="0"/>
          <c:dPt>
            <c:idx val="0"/>
            <c:invertIfNegative val="0"/>
            <c:spPr>
              <a:solidFill>
                <a:srgbClr val="ffcd6b"/>
              </a:solidFill>
              <a:ln>
                <a:noFill/>
              </a:ln>
            </c:spPr>
          </c:dPt>
          <c:dPt>
            <c:idx val="1"/>
            <c:invertIfNegative val="0"/>
            <c:spPr>
              <a:solidFill>
                <a:srgbClr val="fff5e1"/>
              </a:solidFill>
              <a:ln>
                <a:noFill/>
              </a:ln>
            </c:spPr>
          </c:dPt>
          <c:dPt>
            <c:idx val="2"/>
            <c:invertIfNegative val="0"/>
            <c:spPr>
              <a:solidFill>
                <a:srgbClr val="ffcd6b"/>
              </a:solidFill>
              <a:ln>
                <a:noFill/>
              </a:ln>
            </c:spPr>
          </c:dPt>
          <c:dPt>
            <c:idx val="3"/>
            <c:invertIfNegative val="0"/>
            <c:spPr>
              <a:solidFill>
                <a:srgbClr val="fff5e1"/>
              </a:solidFill>
              <a:ln>
                <a:noFill/>
              </a:ln>
            </c:spPr>
          </c:dPt>
          <c:dPt>
            <c:idx val="4"/>
            <c:invertIfNegative val="0"/>
            <c:spPr>
              <a:solidFill>
                <a:srgbClr val="ffcd6b"/>
              </a:solidFill>
              <a:ln>
                <a:noFill/>
              </a:ln>
            </c:spPr>
          </c:dPt>
          <c:dLbls>
            <c:numFmt formatCode="General" sourceLinked="1"/>
            <c:dLbl>
              <c:idx val="0"/>
              <c:dLblPos val="outEnd"/>
              <c:showLegendKey val="0"/>
              <c:showVal val="0"/>
              <c:showCatName val="0"/>
              <c:showSerName val="0"/>
              <c:showPercent val="0"/>
            </c:dLbl>
            <c:dLbl>
              <c:idx val="1"/>
              <c:dLblPos val="outEnd"/>
              <c:showLegendKey val="0"/>
              <c:showVal val="0"/>
              <c:showCatName val="0"/>
              <c:showSerName val="0"/>
              <c:showPercent val="0"/>
            </c:dLbl>
            <c:dLbl>
              <c:idx val="2"/>
              <c:dLblPos val="outEnd"/>
              <c:showLegendKey val="0"/>
              <c:showVal val="0"/>
              <c:showCatName val="0"/>
              <c:showSerName val="0"/>
              <c:showPercent val="0"/>
            </c:dLbl>
            <c:dLbl>
              <c:idx val="3"/>
              <c:dLblPos val="outEnd"/>
              <c:showLegendKey val="0"/>
              <c:showVal val="0"/>
              <c:showCatName val="0"/>
              <c:showSerName val="0"/>
              <c:showPercent val="0"/>
            </c:dLbl>
            <c:dLbl>
              <c:idx val="4"/>
              <c:dLblPos val="outEnd"/>
              <c:showLegendKey val="0"/>
              <c:showVal val="0"/>
              <c:showCatName val="0"/>
              <c:showSerName val="0"/>
              <c:showPercent val="0"/>
            </c:dLbl>
            <c:dLblPos val="outEnd"/>
            <c:showLegendKey val="0"/>
            <c:showVal val="0"/>
            <c:showCatName val="0"/>
            <c:showSerName val="0"/>
            <c:showPercent val="0"/>
            <c:showLeaderLines val="0"/>
          </c:dLbls>
          <c:cat>
            <c:strRef>
              <c:f>categories</c:f>
              <c:strCache>
                <c:ptCount val="5"/>
                <c:pt idx="0">
                  <c:v>20XX</c:v>
                </c:pt>
                <c:pt idx="1">
                  <c:v>20XX</c:v>
                </c:pt>
                <c:pt idx="2">
                  <c:v>20XX</c:v>
                </c:pt>
                <c:pt idx="3">
                  <c:v>20XX</c:v>
                </c:pt>
                <c:pt idx="4">
                  <c:v>20XX</c:v>
                </c:pt>
              </c:strCache>
            </c:strRef>
          </c:cat>
          <c:val>
            <c:numRef>
              <c:f>0</c:f>
              <c:numCache>
                <c:formatCode>General</c:formatCode>
                <c:ptCount val="5"/>
                <c:pt idx="0">
                  <c:v>10000</c:v>
                </c:pt>
                <c:pt idx="1">
                  <c:v>20000</c:v>
                </c:pt>
                <c:pt idx="2">
                  <c:v>30000</c:v>
                </c:pt>
                <c:pt idx="3">
                  <c:v>40000</c:v>
                </c:pt>
                <c:pt idx="4">
                  <c:v>50000</c:v>
                </c:pt>
              </c:numCache>
            </c:numRef>
          </c:val>
        </c:ser>
        <c:gapWidth val="67"/>
        <c:overlap val="-29"/>
        <c:axId val="48191305"/>
        <c:axId val="4299337"/>
      </c:barChart>
      <c:catAx>
        <c:axId val="48191305"/>
        <c:scaling>
          <c:orientation val="minMax"/>
        </c:scaling>
        <c:delete val="0"/>
        <c:axPos val="b"/>
        <c:numFmt formatCode="MM/DD/YYYY" sourceLinked="1"/>
        <c:majorTickMark val="none"/>
        <c:minorTickMark val="none"/>
        <c:tickLblPos val="nextTo"/>
        <c:spPr>
          <a:ln w="9360">
            <a:solidFill>
              <a:srgbClr val="ffcd6b"/>
            </a:solidFill>
            <a:round/>
          </a:ln>
        </c:spPr>
        <c:txPr>
          <a:bodyPr/>
          <a:lstStyle/>
          <a:p>
            <a:pPr>
              <a:defRPr b="0" sz="1200" spc="-1" strike="noStrike">
                <a:solidFill>
                  <a:srgbClr val="ffcd6b"/>
                </a:solidFill>
                <a:latin typeface="Speak Pro"/>
              </a:defRPr>
            </a:pPr>
          </a:p>
        </c:txPr>
        <c:crossAx val="4299337"/>
        <c:crosses val="autoZero"/>
        <c:auto val="1"/>
        <c:lblAlgn val="ctr"/>
        <c:lblOffset val="100"/>
      </c:catAx>
      <c:valAx>
        <c:axId val="4299337"/>
        <c:scaling>
          <c:orientation val="minMax"/>
          <c:max val="50000"/>
        </c:scaling>
        <c:delete val="0"/>
        <c:axPos val="l"/>
        <c:majorGridlines>
          <c:spPr>
            <a:ln w="6480">
              <a:solidFill>
                <a:srgbClr val="f2f2f2"/>
              </a:solidFill>
              <a:round/>
            </a:ln>
          </c:spPr>
        </c:majorGridlines>
        <c:numFmt formatCode="General" sourceLinked="0"/>
        <c:majorTickMark val="none"/>
        <c:minorTickMark val="none"/>
        <c:tickLblPos val="nextTo"/>
        <c:spPr>
          <a:ln w="6480">
            <a:solidFill>
              <a:srgbClr val="ffcd6b"/>
            </a:solidFill>
            <a:round/>
          </a:ln>
        </c:spPr>
        <c:txPr>
          <a:bodyPr/>
          <a:lstStyle/>
          <a:p>
            <a:pPr>
              <a:defRPr b="0" i="1" sz="1200" spc="-1" strike="noStrike">
                <a:solidFill>
                  <a:srgbClr val="ffcd6b"/>
                </a:solidFill>
                <a:latin typeface="Speak Pro"/>
              </a:defRPr>
            </a:pPr>
          </a:p>
        </c:txPr>
        <c:crossAx val="48191305"/>
        <c:crosses val="autoZero"/>
        <c:majorUnit val="10000"/>
      </c:valAx>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4"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2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2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3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4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4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2"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3"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4"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5"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6"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0"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2"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4"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65"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6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0"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1"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73"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5"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77"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8"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79"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1"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2"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6"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87"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89"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0"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1"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2"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3"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94"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0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0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1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4"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1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1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2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2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3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3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3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4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4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59"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1"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3"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64"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68"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69"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0"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72"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3"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4"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7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78"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0"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1"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3"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5"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6"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188"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89"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0"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1"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2"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193"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5"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7"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09"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0"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5"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6"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8"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19"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0"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2"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3"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4"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6"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7"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2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1"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2"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34"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5"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6"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7"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8"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9"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61"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6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2"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4"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5"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6"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78"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9"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8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2"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4"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86"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7"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8"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89"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90"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91"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06"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08"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0"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1"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3"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5"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6"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7"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5"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6"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27"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19"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1"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23"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4"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5"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27"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28"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0"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1"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2"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3"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35"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6"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7"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8"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39"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40"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2"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4"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76"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77"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2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1"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1812600" y="4700160"/>
            <a:ext cx="8806680" cy="424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1"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2" name="PlaceHolder 3"/>
          <p:cNvSpPr>
            <a:spLocks noGrp="1"/>
          </p:cNvSpPr>
          <p:nvPr>
            <p:ph type="body"/>
          </p:nvPr>
        </p:nvSpPr>
        <p:spPr>
          <a:xfrm>
            <a:off x="1016460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3"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5" name="PlaceHolder 2"/>
          <p:cNvSpPr>
            <a:spLocks noGrp="1"/>
          </p:cNvSpPr>
          <p:nvPr>
            <p:ph type="body"/>
          </p:nvPr>
        </p:nvSpPr>
        <p:spPr>
          <a:xfrm>
            <a:off x="9416160" y="1006920"/>
            <a:ext cx="712440" cy="48060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6"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87" name="PlaceHolder 4"/>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89"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0"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1" name="PlaceHolder 4"/>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93" name="PlaceHolder 2"/>
          <p:cNvSpPr>
            <a:spLocks noGrp="1"/>
          </p:cNvSpPr>
          <p:nvPr>
            <p:ph type="body"/>
          </p:nvPr>
        </p:nvSpPr>
        <p:spPr>
          <a:xfrm>
            <a:off x="9416160" y="100692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4" name="PlaceHolder 3"/>
          <p:cNvSpPr>
            <a:spLocks noGrp="1"/>
          </p:cNvSpPr>
          <p:nvPr>
            <p:ph type="body"/>
          </p:nvPr>
        </p:nvSpPr>
        <p:spPr>
          <a:xfrm>
            <a:off x="9416160" y="1258200"/>
            <a:ext cx="146016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396" name="PlaceHolder 2"/>
          <p:cNvSpPr>
            <a:spLocks noGrp="1"/>
          </p:cNvSpPr>
          <p:nvPr>
            <p:ph type="body"/>
          </p:nvPr>
        </p:nvSpPr>
        <p:spPr>
          <a:xfrm>
            <a:off x="941616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7" name="PlaceHolder 3"/>
          <p:cNvSpPr>
            <a:spLocks noGrp="1"/>
          </p:cNvSpPr>
          <p:nvPr>
            <p:ph type="body"/>
          </p:nvPr>
        </p:nvSpPr>
        <p:spPr>
          <a:xfrm>
            <a:off x="10164600" y="100692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8" name="PlaceHolder 4"/>
          <p:cNvSpPr>
            <a:spLocks noGrp="1"/>
          </p:cNvSpPr>
          <p:nvPr>
            <p:ph type="body"/>
          </p:nvPr>
        </p:nvSpPr>
        <p:spPr>
          <a:xfrm>
            <a:off x="941616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399" name="PlaceHolder 5"/>
          <p:cNvSpPr>
            <a:spLocks noGrp="1"/>
          </p:cNvSpPr>
          <p:nvPr>
            <p:ph type="body"/>
          </p:nvPr>
        </p:nvSpPr>
        <p:spPr>
          <a:xfrm>
            <a:off x="10164600" y="1258200"/>
            <a:ext cx="71244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01" name="PlaceHolder 2"/>
          <p:cNvSpPr>
            <a:spLocks noGrp="1"/>
          </p:cNvSpPr>
          <p:nvPr>
            <p:ph type="body"/>
          </p:nvPr>
        </p:nvSpPr>
        <p:spPr>
          <a:xfrm>
            <a:off x="941616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2" name="PlaceHolder 3"/>
          <p:cNvSpPr>
            <a:spLocks noGrp="1"/>
          </p:cNvSpPr>
          <p:nvPr>
            <p:ph type="body"/>
          </p:nvPr>
        </p:nvSpPr>
        <p:spPr>
          <a:xfrm>
            <a:off x="990972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3" name="PlaceHolder 4"/>
          <p:cNvSpPr>
            <a:spLocks noGrp="1"/>
          </p:cNvSpPr>
          <p:nvPr>
            <p:ph type="body"/>
          </p:nvPr>
        </p:nvSpPr>
        <p:spPr>
          <a:xfrm>
            <a:off x="10403640" y="100692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4" name="PlaceHolder 5"/>
          <p:cNvSpPr>
            <a:spLocks noGrp="1"/>
          </p:cNvSpPr>
          <p:nvPr>
            <p:ph type="body"/>
          </p:nvPr>
        </p:nvSpPr>
        <p:spPr>
          <a:xfrm>
            <a:off x="941616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5" name="PlaceHolder 6"/>
          <p:cNvSpPr>
            <a:spLocks noGrp="1"/>
          </p:cNvSpPr>
          <p:nvPr>
            <p:ph type="body"/>
          </p:nvPr>
        </p:nvSpPr>
        <p:spPr>
          <a:xfrm>
            <a:off x="990972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
        <p:nvSpPr>
          <p:cNvPr id="406" name="PlaceHolder 7"/>
          <p:cNvSpPr>
            <a:spLocks noGrp="1"/>
          </p:cNvSpPr>
          <p:nvPr>
            <p:ph type="body"/>
          </p:nvPr>
        </p:nvSpPr>
        <p:spPr>
          <a:xfrm>
            <a:off x="10403640" y="1258200"/>
            <a:ext cx="469800" cy="22896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7" name="PlaceHolder 2"/>
          <p:cNvSpPr>
            <a:spLocks noGrp="1"/>
          </p:cNvSpPr>
          <p:nvPr>
            <p:ph type="subTitle"/>
          </p:nvPr>
        </p:nvSpPr>
        <p:spPr>
          <a:xfrm>
            <a:off x="9416160" y="563400"/>
            <a:ext cx="1460160" cy="1367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1812600" y="4700160"/>
            <a:ext cx="8806680" cy="915480"/>
          </a:xfrm>
          <a:prstGeom prst="rect">
            <a:avLst/>
          </a:prstGeom>
        </p:spPr>
        <p:txBody>
          <a:bodyPr lIns="0" rIns="0" tIns="0" bIns="0" anchor="ctr"/>
          <a:p>
            <a:endParaRPr b="0" lang="en-US" sz="1800" spc="-1" strike="noStrike">
              <a:solidFill>
                <a:srgbClr val="000000"/>
              </a:solidFill>
              <a:latin typeface="Speak Pro"/>
            </a:endParaRPr>
          </a:p>
        </p:txBody>
      </p:sp>
      <p:sp>
        <p:nvSpPr>
          <p:cNvPr id="419" name="PlaceHolder 2"/>
          <p:cNvSpPr>
            <a:spLocks noGrp="1"/>
          </p:cNvSpPr>
          <p:nvPr>
            <p:ph type="body"/>
          </p:nvPr>
        </p:nvSpPr>
        <p:spPr>
          <a:xfrm>
            <a:off x="9416160" y="1006920"/>
            <a:ext cx="1460160" cy="480600"/>
          </a:xfrm>
          <a:prstGeom prst="rect">
            <a:avLst/>
          </a:prstGeom>
        </p:spPr>
        <p:txBody>
          <a:bodyPr lIns="0" rIns="0" tIns="0" bIns="0">
            <a:normAutofit/>
          </a:bodyPr>
          <a:p>
            <a:endParaRPr b="0" lang="en-US" sz="2800" spc="-1" strike="noStrike">
              <a:solidFill>
                <a:srgbClr val="000000"/>
              </a:solidFill>
              <a:latin typeface="Speak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4250880"/>
          </a:xfrm>
          <a:prstGeom prst="rect">
            <a:avLst/>
          </a:prstGeom>
        </p:spPr>
        <p:txBody>
          <a:bodyPr lIns="90000" rIns="90000" tIns="45000" bIns="45000" anchor="ctr"/>
          <a:p>
            <a:pPr algn="ctr">
              <a:lnSpc>
                <a:spcPct val="100000"/>
              </a:lnSpc>
            </a:pPr>
            <a:r>
              <a:rPr b="0" lang="en-US" sz="1500" spc="-1" strike="noStrike">
                <a:solidFill>
                  <a:srgbClr val="000000"/>
                </a:solidFill>
                <a:latin typeface="Speak Pro"/>
              </a:rPr>
              <a:t>Click icon to add picture</a:t>
            </a:r>
            <a:endParaRPr b="0" lang="en-US" sz="1500" spc="-1" strike="noStrike">
              <a:solidFill>
                <a:srgbClr val="000000"/>
              </a:solidFill>
              <a:latin typeface="Speak Pro"/>
            </a:endParaRPr>
          </a:p>
        </p:txBody>
      </p:sp>
      <p:sp>
        <p:nvSpPr>
          <p:cNvPr id="1" name="CustomShape 2"/>
          <p:cNvSpPr/>
          <p:nvPr/>
        </p:nvSpPr>
        <p:spPr>
          <a:xfrm>
            <a:off x="0" y="4251240"/>
            <a:ext cx="12191760" cy="260640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838880" y="60724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 name="PlaceHolder 4"/>
          <p:cNvSpPr>
            <a:spLocks noGrp="1"/>
          </p:cNvSpPr>
          <p:nvPr>
            <p:ph type="title"/>
          </p:nvPr>
        </p:nvSpPr>
        <p:spPr>
          <a:xfrm>
            <a:off x="1694160" y="4626720"/>
            <a:ext cx="4626360" cy="1388880"/>
          </a:xfrm>
          <a:prstGeom prst="rect">
            <a:avLst/>
          </a:prstGeom>
        </p:spPr>
        <p:txBody>
          <a:bodyPr anchor="b">
            <a:normAutofit/>
          </a:bodyPr>
          <a:p>
            <a:pPr>
              <a:lnSpc>
                <a:spcPct val="90000"/>
              </a:lnSpc>
            </a:pPr>
            <a:r>
              <a:rPr b="1" lang="en-US" sz="4000" spc="-1" strike="noStrike">
                <a:solidFill>
                  <a:srgbClr val="ffffff"/>
                </a:solidFill>
                <a:latin typeface="Avenir Next LT Pro"/>
              </a:rPr>
              <a:t>PICTURE</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4" name="PlaceHolder 5"/>
          <p:cNvSpPr>
            <a:spLocks noGrp="1"/>
          </p:cNvSpPr>
          <p:nvPr>
            <p:ph type="dt"/>
          </p:nvPr>
        </p:nvSpPr>
        <p:spPr>
          <a:xfrm>
            <a:off x="4724280" y="6187680"/>
            <a:ext cx="2742840" cy="364680"/>
          </a:xfrm>
          <a:prstGeom prst="rect">
            <a:avLst/>
          </a:prstGeom>
        </p:spPr>
        <p:txBody>
          <a:bodyPr anchor="ctr"/>
          <a:p>
            <a:pPr>
              <a:lnSpc>
                <a:spcPct val="100000"/>
              </a:lnSpc>
            </a:pPr>
            <a:fld id="{D0555AB2-3C87-4EBC-AFCB-8EE00A450FD5}"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5" name="PlaceHolder 6"/>
          <p:cNvSpPr>
            <a:spLocks noGrp="1"/>
          </p:cNvSpPr>
          <p:nvPr>
            <p:ph type="ftr"/>
          </p:nvPr>
        </p:nvSpPr>
        <p:spPr>
          <a:xfrm>
            <a:off x="1694160" y="6159240"/>
            <a:ext cx="215424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6" name="PlaceHolder 7"/>
          <p:cNvSpPr>
            <a:spLocks noGrp="1"/>
          </p:cNvSpPr>
          <p:nvPr>
            <p:ph type="sldNum"/>
          </p:nvPr>
        </p:nvSpPr>
        <p:spPr>
          <a:xfrm>
            <a:off x="8849880" y="6187680"/>
            <a:ext cx="2742840" cy="364680"/>
          </a:xfrm>
          <a:prstGeom prst="rect">
            <a:avLst/>
          </a:prstGeom>
        </p:spPr>
        <p:txBody>
          <a:bodyPr anchor="ctr"/>
          <a:p>
            <a:pPr algn="r">
              <a:lnSpc>
                <a:spcPct val="100000"/>
              </a:lnSpc>
            </a:pPr>
            <a:fld id="{4C47FCB3-5A14-4017-B39F-B59AC709A439}" type="slidenum">
              <a:rPr b="0" i="1" lang="en-US" sz="1200" spc="-1" strike="noStrike">
                <a:solidFill>
                  <a:srgbClr val="ffcd6b"/>
                </a:solidFill>
                <a:latin typeface="Speak Pro"/>
              </a:rPr>
              <a:t>1</a:t>
            </a:fld>
            <a:endParaRPr b="0" lang="en-US" sz="1200" spc="-1" strike="noStrike">
              <a:latin typeface="Times New Roman"/>
            </a:endParaRPr>
          </a:p>
        </p:txBody>
      </p:sp>
      <p:sp>
        <p:nvSpPr>
          <p:cNvPr id="7" name="Line 8"/>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8" name="CustomShape 9"/>
          <p:cNvSpPr/>
          <p:nvPr/>
        </p:nvSpPr>
        <p:spPr>
          <a:xfrm>
            <a:off x="1283400" y="4914000"/>
            <a:ext cx="71640" cy="194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 name="Line 10"/>
          <p:cNvSpPr/>
          <p:nvPr/>
        </p:nvSpPr>
        <p:spPr>
          <a:xfrm>
            <a:off x="11183760" y="805320"/>
            <a:ext cx="1008000" cy="360"/>
          </a:xfrm>
          <a:prstGeom prst="line">
            <a:avLst/>
          </a:prstGeom>
          <a:ln w="34920">
            <a:solidFill>
              <a:schemeClr val="accent1"/>
            </a:solidFill>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3b2cac"/>
                </a:solidFill>
                <a:latin typeface="Speak Pro"/>
              </a:rPr>
              <a:t>20XX</a:t>
            </a:r>
            <a:endParaRPr b="0" lang="en-US" sz="12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7" name="CustomShape 1"/>
          <p:cNvSpPr/>
          <p:nvPr/>
        </p:nvSpPr>
        <p:spPr>
          <a:xfrm>
            <a:off x="6095880" y="0"/>
            <a:ext cx="609552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48" name="PlaceHolder 2"/>
          <p:cNvSpPr>
            <a:spLocks noGrp="1"/>
          </p:cNvSpPr>
          <p:nvPr>
            <p:ph type="title"/>
          </p:nvPr>
        </p:nvSpPr>
        <p:spPr>
          <a:xfrm>
            <a:off x="1527480" y="1700280"/>
            <a:ext cx="4143240" cy="1536120"/>
          </a:xfrm>
          <a:prstGeom prst="rect">
            <a:avLst/>
          </a:prstGeom>
        </p:spPr>
        <p:txBody>
          <a:bodyPr anchor="ctr"/>
          <a:p>
            <a:pPr>
              <a:lnSpc>
                <a:spcPct val="90000"/>
              </a:lnSpc>
            </a:pPr>
            <a:r>
              <a:rPr b="1" lang="en-US" sz="4000" spc="-1" strike="noStrike">
                <a:solidFill>
                  <a:srgbClr val="be005a"/>
                </a:solidFill>
                <a:latin typeface="Avenir Next LT Pro"/>
              </a:rPr>
              <a:t>CONTENT</a:t>
            </a:r>
            <a:br/>
            <a:r>
              <a:rPr b="1" lang="en-US" sz="4000" spc="-1" strike="noStrike">
                <a:solidFill>
                  <a:srgbClr val="be005a"/>
                </a:solidFill>
                <a:latin typeface="Avenir Next LT Pro"/>
              </a:rPr>
              <a:t>SLIDE</a:t>
            </a:r>
            <a:endParaRPr b="0" lang="en-US" sz="4000" spc="-1" strike="noStrike">
              <a:solidFill>
                <a:srgbClr val="000000"/>
              </a:solidFill>
              <a:latin typeface="Speak Pro"/>
            </a:endParaRPr>
          </a:p>
        </p:txBody>
      </p:sp>
      <p:sp>
        <p:nvSpPr>
          <p:cNvPr id="49" name="PlaceHolder 3"/>
          <p:cNvSpPr>
            <a:spLocks noGrp="1"/>
          </p:cNvSpPr>
          <p:nvPr>
            <p:ph type="body"/>
          </p:nvPr>
        </p:nvSpPr>
        <p:spPr>
          <a:xfrm>
            <a:off x="6914160" y="2138760"/>
            <a:ext cx="4361760" cy="312264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50" name="PlaceHolder 4"/>
          <p:cNvSpPr>
            <a:spLocks noGrp="1"/>
          </p:cNvSpPr>
          <p:nvPr>
            <p:ph type="dt"/>
          </p:nvPr>
        </p:nvSpPr>
        <p:spPr>
          <a:xfrm>
            <a:off x="4724280" y="6187680"/>
            <a:ext cx="2742840" cy="364680"/>
          </a:xfrm>
          <a:prstGeom prst="rect">
            <a:avLst/>
          </a:prstGeom>
        </p:spPr>
        <p:txBody>
          <a:bodyPr anchor="ctr"/>
          <a:p>
            <a:pPr>
              <a:lnSpc>
                <a:spcPct val="100000"/>
              </a:lnSpc>
            </a:pPr>
            <a:fld id="{6757F16A-AD2C-4D36-9C61-9361957F837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51" name="PlaceHolder 5"/>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 name="PlaceHolder 6"/>
          <p:cNvSpPr>
            <a:spLocks noGrp="1"/>
          </p:cNvSpPr>
          <p:nvPr>
            <p:ph type="sldNum"/>
          </p:nvPr>
        </p:nvSpPr>
        <p:spPr>
          <a:xfrm>
            <a:off x="8849880" y="6187680"/>
            <a:ext cx="2742840" cy="364680"/>
          </a:xfrm>
          <a:prstGeom prst="rect">
            <a:avLst/>
          </a:prstGeom>
        </p:spPr>
        <p:txBody>
          <a:bodyPr anchor="ctr"/>
          <a:p>
            <a:pPr algn="r">
              <a:lnSpc>
                <a:spcPct val="100000"/>
              </a:lnSpc>
            </a:pPr>
            <a:fld id="{068CA50D-B2D4-43ED-A5DF-CE5C046A70C5}" type="slidenum">
              <a:rPr b="0" i="1" lang="en-US" sz="1200" spc="-1" strike="noStrike">
                <a:solidFill>
                  <a:srgbClr val="ffcd6b"/>
                </a:solidFill>
                <a:latin typeface="Speak Pro"/>
              </a:rPr>
              <a:t>1</a:t>
            </a:fld>
            <a:endParaRPr b="0" lang="en-US" sz="1200" spc="-1" strike="noStrike">
              <a:latin typeface="Times New Roman"/>
            </a:endParaRPr>
          </a:p>
        </p:txBody>
      </p:sp>
      <p:sp>
        <p:nvSpPr>
          <p:cNvPr id="53" name="CustomShape 7"/>
          <p:cNvSpPr/>
          <p:nvPr/>
        </p:nvSpPr>
        <p:spPr>
          <a:xfrm>
            <a:off x="1285200" y="1941120"/>
            <a:ext cx="71640" cy="935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54" name="Line 8"/>
          <p:cNvSpPr/>
          <p:nvPr/>
        </p:nvSpPr>
        <p:spPr>
          <a:xfrm>
            <a:off x="1666440" y="3138840"/>
            <a:ext cx="631080" cy="360"/>
          </a:xfrm>
          <a:prstGeom prst="line">
            <a:avLst/>
          </a:prstGeom>
          <a:ln w="19080">
            <a:solidFill>
              <a:schemeClr val="bg2"/>
            </a:solidFill>
          </a:ln>
        </p:spPr>
        <p:style>
          <a:lnRef idx="1">
            <a:schemeClr val="accent1"/>
          </a:lnRef>
          <a:fillRef idx="0">
            <a:schemeClr val="accent1"/>
          </a:fillRef>
          <a:effectRef idx="0">
            <a:schemeClr val="accent1"/>
          </a:effectRef>
          <a:fontRef idx="minor"/>
        </p:style>
      </p:sp>
      <p:sp>
        <p:nvSpPr>
          <p:cNvPr id="55" name="Line 9"/>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56" name="PlaceHolder 10"/>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57" name="Line 11"/>
          <p:cNvSpPr/>
          <p:nvPr/>
        </p:nvSpPr>
        <p:spPr>
          <a:xfrm>
            <a:off x="0" y="6168240"/>
            <a:ext cx="1764720" cy="36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
        <p:nvSpPr>
          <p:cNvPr id="58" name="Line 12"/>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1698840" y="4537440"/>
            <a:ext cx="9384480" cy="915480"/>
          </a:xfrm>
          <a:prstGeom prst="rect">
            <a:avLst/>
          </a:prstGeom>
        </p:spPr>
        <p:txBody>
          <a:bodyPr anchor="b">
            <a:normAutofit/>
          </a:bodyPr>
          <a:p>
            <a:pPr>
              <a:lnSpc>
                <a:spcPct val="90000"/>
              </a:lnSpc>
            </a:pPr>
            <a:r>
              <a:rPr b="1" lang="en-US" sz="4000" spc="-1" strike="noStrike">
                <a:solidFill>
                  <a:srgbClr val="be005a"/>
                </a:solidFill>
                <a:latin typeface="Avenir Next LT Pro"/>
              </a:rPr>
              <a:t>SECTION DIVIDER SLIDE</a:t>
            </a:r>
            <a:endParaRPr b="0" lang="en-US" sz="4000" spc="-1" strike="noStrike">
              <a:solidFill>
                <a:srgbClr val="000000"/>
              </a:solidFill>
              <a:latin typeface="Speak Pro"/>
            </a:endParaRPr>
          </a:p>
        </p:txBody>
      </p:sp>
      <p:sp>
        <p:nvSpPr>
          <p:cNvPr id="96" name="CustomShape 2"/>
          <p:cNvSpPr/>
          <p:nvPr/>
        </p:nvSpPr>
        <p:spPr>
          <a:xfrm>
            <a:off x="0" y="0"/>
            <a:ext cx="12191760" cy="4445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97" name="PlaceHolder 3"/>
          <p:cNvSpPr>
            <a:spLocks noGrp="1"/>
          </p:cNvSpPr>
          <p:nvPr>
            <p:ph type="dt"/>
          </p:nvPr>
        </p:nvSpPr>
        <p:spPr>
          <a:xfrm>
            <a:off x="4724280" y="6187680"/>
            <a:ext cx="2742840" cy="364680"/>
          </a:xfrm>
          <a:prstGeom prst="rect">
            <a:avLst/>
          </a:prstGeom>
        </p:spPr>
        <p:txBody>
          <a:bodyPr anchor="ctr"/>
          <a:p>
            <a:pPr>
              <a:lnSpc>
                <a:spcPct val="100000"/>
              </a:lnSpc>
            </a:pPr>
            <a:fld id="{4756860B-B799-404E-9A17-5B29F16DEBA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98" name="PlaceHolder 4"/>
          <p:cNvSpPr>
            <a:spLocks noGrp="1"/>
          </p:cNvSpPr>
          <p:nvPr>
            <p:ph type="ftr"/>
          </p:nvPr>
        </p:nvSpPr>
        <p:spPr>
          <a:xfrm>
            <a:off x="1698840" y="6159240"/>
            <a:ext cx="2615760" cy="383760"/>
          </a:xfrm>
          <a:prstGeom prst="rect">
            <a:avLst/>
          </a:prstGeom>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99" name="PlaceHolder 5"/>
          <p:cNvSpPr>
            <a:spLocks noGrp="1"/>
          </p:cNvSpPr>
          <p:nvPr>
            <p:ph type="sldNum"/>
          </p:nvPr>
        </p:nvSpPr>
        <p:spPr>
          <a:xfrm>
            <a:off x="8849880" y="6187680"/>
            <a:ext cx="2742840" cy="364680"/>
          </a:xfrm>
          <a:prstGeom prst="rect">
            <a:avLst/>
          </a:prstGeom>
        </p:spPr>
        <p:txBody>
          <a:bodyPr anchor="ctr"/>
          <a:p>
            <a:pPr algn="r">
              <a:lnSpc>
                <a:spcPct val="100000"/>
              </a:lnSpc>
            </a:pPr>
            <a:fld id="{15780035-E3C7-4310-B5A8-3F72D714227F}" type="slidenum">
              <a:rPr b="0" i="1" lang="en-US" sz="1200" spc="-1" strike="noStrike">
                <a:solidFill>
                  <a:srgbClr val="3b2cac"/>
                </a:solidFill>
                <a:latin typeface="Speak Pro"/>
              </a:rPr>
              <a:t>1</a:t>
            </a:fld>
            <a:endParaRPr b="0" lang="en-US" sz="1200" spc="-1" strike="noStrike">
              <a:latin typeface="Times New Roman"/>
            </a:endParaRPr>
          </a:p>
        </p:txBody>
      </p:sp>
      <p:sp>
        <p:nvSpPr>
          <p:cNvPr id="100" name="Line 6"/>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101" name="PlaceHolder 7"/>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102" name="Line 8"/>
          <p:cNvSpPr/>
          <p:nvPr/>
        </p:nvSpPr>
        <p:spPr>
          <a:xfrm flipV="1">
            <a:off x="11663280" y="6300000"/>
            <a:ext cx="360" cy="55800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
        <p:nvSpPr>
          <p:cNvPr id="103" name="CustomShape 9"/>
          <p:cNvSpPr/>
          <p:nvPr/>
        </p:nvSpPr>
        <p:spPr>
          <a:xfrm>
            <a:off x="1283400" y="4914000"/>
            <a:ext cx="71640" cy="1943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4" name="PlaceHolder 10"/>
          <p:cNvSpPr>
            <a:spLocks noGrp="1"/>
          </p:cNvSpPr>
          <p:nvPr>
            <p:ph type="body"/>
          </p:nvPr>
        </p:nvSpPr>
        <p:spPr>
          <a:xfrm>
            <a:off x="1698840" y="5702760"/>
            <a:ext cx="9384480" cy="526680"/>
          </a:xfrm>
          <a:prstGeom prst="rect">
            <a:avLst/>
          </a:prstGeom>
        </p:spPr>
        <p:txBody>
          <a:bodyPr>
            <a:normAutofit/>
          </a:bodyPr>
          <a:p>
            <a:pPr>
              <a:lnSpc>
                <a:spcPct val="90000"/>
              </a:lnSpc>
              <a:spcBef>
                <a:spcPts val="1001"/>
              </a:spcBef>
            </a:pPr>
            <a:r>
              <a:rPr b="1" lang="en-US" sz="2500" spc="-1" strike="noStrike">
                <a:solidFill>
                  <a:srgbClr val="3b2cac"/>
                </a:solidFill>
                <a:latin typeface="Speak Pro"/>
              </a:rPr>
              <a:t>Section Subtitle</a:t>
            </a:r>
            <a:endParaRPr b="0" lang="en-US" sz="2500" spc="-1" strike="noStrike">
              <a:solidFill>
                <a:srgbClr val="000000"/>
              </a:solidFill>
              <a:latin typeface="Speak Pro"/>
            </a:endParaRPr>
          </a:p>
        </p:txBody>
      </p:sp>
      <p:sp>
        <p:nvSpPr>
          <p:cNvPr id="105" name="Line 11"/>
          <p:cNvSpPr/>
          <p:nvPr/>
        </p:nvSpPr>
        <p:spPr>
          <a:xfrm>
            <a:off x="1838880" y="5560560"/>
            <a:ext cx="630720" cy="360"/>
          </a:xfrm>
          <a:prstGeom prst="line">
            <a:avLst/>
          </a:prstGeom>
          <a:ln w="19080">
            <a:solidFill>
              <a:schemeClr val="accent1"/>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42"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43" name="PlaceHolder 2"/>
          <p:cNvSpPr>
            <a:spLocks noGrp="1"/>
          </p:cNvSpPr>
          <p:nvPr>
            <p:ph type="title"/>
          </p:nvPr>
        </p:nvSpPr>
        <p:spPr>
          <a:xfrm>
            <a:off x="928800" y="724320"/>
            <a:ext cx="10515240" cy="1325160"/>
          </a:xfrm>
          <a:prstGeom prst="rect">
            <a:avLst/>
          </a:prstGeom>
        </p:spPr>
        <p:txBody>
          <a:bodyPr anchor="ctr"/>
          <a:p>
            <a:pPr>
              <a:lnSpc>
                <a:spcPct val="90000"/>
              </a:lnSpc>
            </a:pPr>
            <a:r>
              <a:rPr b="1" lang="en-US" sz="4000" spc="-1" strike="noStrike">
                <a:solidFill>
                  <a:srgbClr val="ffffff"/>
                </a:solidFill>
                <a:latin typeface="Avenir Next LT Pro"/>
              </a:rPr>
              <a:t>TWO CONTENT</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144" name="PlaceHolder 3"/>
          <p:cNvSpPr>
            <a:spLocks noGrp="1"/>
          </p:cNvSpPr>
          <p:nvPr>
            <p:ph type="body"/>
          </p:nvPr>
        </p:nvSpPr>
        <p:spPr>
          <a:xfrm>
            <a:off x="928800" y="2271960"/>
            <a:ext cx="5157360" cy="823680"/>
          </a:xfrm>
          <a:prstGeom prst="rect">
            <a:avLst/>
          </a:prstGeom>
        </p:spPr>
        <p:txBody>
          <a:bodyPr anchor="b"/>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145" name="PlaceHolder 4"/>
          <p:cNvSpPr>
            <a:spLocks noGrp="1"/>
          </p:cNvSpPr>
          <p:nvPr>
            <p:ph type="body"/>
          </p:nvPr>
        </p:nvSpPr>
        <p:spPr>
          <a:xfrm>
            <a:off x="928800" y="3386160"/>
            <a:ext cx="5157360" cy="2772720"/>
          </a:xfrm>
          <a:prstGeom prst="rect">
            <a:avLst/>
          </a:prstGeom>
        </p:spPr>
        <p:txBody>
          <a:bodyPr>
            <a:normAutofit/>
          </a:bodyPr>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146" name="PlaceHolder 5"/>
          <p:cNvSpPr>
            <a:spLocks noGrp="1"/>
          </p:cNvSpPr>
          <p:nvPr>
            <p:ph type="body"/>
          </p:nvPr>
        </p:nvSpPr>
        <p:spPr>
          <a:xfrm>
            <a:off x="6284880" y="2271960"/>
            <a:ext cx="5182920" cy="823680"/>
          </a:xfrm>
          <a:prstGeom prst="rect">
            <a:avLst/>
          </a:prstGeom>
        </p:spPr>
        <p:txBody>
          <a:bodyPr anchor="b">
            <a:normAutofit/>
          </a:bodyPr>
          <a:p>
            <a:pPr>
              <a:lnSpc>
                <a:spcPct val="90000"/>
              </a:lnSpc>
              <a:spcBef>
                <a:spcPts val="1001"/>
              </a:spcBef>
            </a:pPr>
            <a:r>
              <a:rPr b="1" lang="en-US" sz="2500" spc="-1" strike="noStrike">
                <a:solidFill>
                  <a:srgbClr val="ffcd6b"/>
                </a:solidFill>
                <a:latin typeface="Speak Pro"/>
              </a:rPr>
              <a:t>Click to edit Master </a:t>
            </a:r>
            <a:r>
              <a:rPr b="1" lang="en-US" sz="2500" spc="-1" strike="noStrike">
                <a:solidFill>
                  <a:srgbClr val="ffcd6b"/>
                </a:solidFill>
                <a:latin typeface="Speak Pro"/>
              </a:rPr>
              <a:t>text styles</a:t>
            </a:r>
            <a:endParaRPr b="0" lang="en-US" sz="2500" spc="-1" strike="noStrike">
              <a:solidFill>
                <a:srgbClr val="000000"/>
              </a:solidFill>
              <a:latin typeface="Speak Pro"/>
            </a:endParaRPr>
          </a:p>
        </p:txBody>
      </p:sp>
      <p:sp>
        <p:nvSpPr>
          <p:cNvPr id="147" name="PlaceHolder 6"/>
          <p:cNvSpPr>
            <a:spLocks noGrp="1"/>
          </p:cNvSpPr>
          <p:nvPr>
            <p:ph type="dt"/>
          </p:nvPr>
        </p:nvSpPr>
        <p:spPr>
          <a:xfrm>
            <a:off x="4724280" y="6187680"/>
            <a:ext cx="2742840" cy="364680"/>
          </a:xfrm>
          <a:prstGeom prst="rect">
            <a:avLst/>
          </a:prstGeom>
        </p:spPr>
        <p:txBody>
          <a:bodyPr anchor="ctr"/>
          <a:p>
            <a:pPr>
              <a:lnSpc>
                <a:spcPct val="100000"/>
              </a:lnSpc>
            </a:pPr>
            <a:fld id="{0714FB29-8C88-4DF0-9EFF-7B89DD1AAA11}"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148" name="PlaceHolder 7"/>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149" name="PlaceHolder 8"/>
          <p:cNvSpPr>
            <a:spLocks noGrp="1"/>
          </p:cNvSpPr>
          <p:nvPr>
            <p:ph type="sldNum"/>
          </p:nvPr>
        </p:nvSpPr>
        <p:spPr>
          <a:xfrm>
            <a:off x="8849880" y="6187680"/>
            <a:ext cx="2742840" cy="364680"/>
          </a:xfrm>
          <a:prstGeom prst="rect">
            <a:avLst/>
          </a:prstGeom>
        </p:spPr>
        <p:txBody>
          <a:bodyPr anchor="ctr"/>
          <a:p>
            <a:pPr algn="r">
              <a:lnSpc>
                <a:spcPct val="100000"/>
              </a:lnSpc>
            </a:pPr>
            <a:fld id="{8631DD63-C6FF-4DF2-8C29-4A9989BDFFEE}" type="slidenum">
              <a:rPr b="0" i="1" lang="en-US" sz="1200" spc="-1" strike="noStrike">
                <a:solidFill>
                  <a:srgbClr val="ffcd6b"/>
                </a:solidFill>
                <a:latin typeface="Speak Pro"/>
              </a:rPr>
              <a:t>1</a:t>
            </a:fld>
            <a:endParaRPr b="0" lang="en-US" sz="1200" spc="-1" strike="noStrike">
              <a:latin typeface="Times New Roman"/>
            </a:endParaRPr>
          </a:p>
        </p:txBody>
      </p:sp>
      <p:sp>
        <p:nvSpPr>
          <p:cNvPr id="150" name="CustomShape 9"/>
          <p:cNvSpPr/>
          <p:nvPr/>
        </p:nvSpPr>
        <p:spPr>
          <a:xfrm>
            <a:off x="687240" y="0"/>
            <a:ext cx="71640" cy="182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1" name="Line 10"/>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152"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153" name="Line 12"/>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4" name="Line 13"/>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5" name="Line 14"/>
          <p:cNvSpPr/>
          <p:nvPr/>
        </p:nvSpPr>
        <p:spPr>
          <a:xfrm>
            <a:off x="1068840" y="32266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6" name="Line 15"/>
          <p:cNvSpPr/>
          <p:nvPr/>
        </p:nvSpPr>
        <p:spPr>
          <a:xfrm>
            <a:off x="6411960" y="3226680"/>
            <a:ext cx="63108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157" name="PlaceHolder 16"/>
          <p:cNvSpPr>
            <a:spLocks noGrp="1"/>
          </p:cNvSpPr>
          <p:nvPr>
            <p:ph type="body"/>
          </p:nvPr>
        </p:nvSpPr>
        <p:spPr>
          <a:xfrm>
            <a:off x="6310080" y="3386160"/>
            <a:ext cx="5157360" cy="2772720"/>
          </a:xfrm>
          <a:prstGeom prst="rect">
            <a:avLst/>
          </a:prstGeom>
        </p:spPr>
        <p:txBody>
          <a:bodyPr>
            <a:normAutofit/>
          </a:bodyPr>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4"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95" name="PlaceHolder 2"/>
          <p:cNvSpPr>
            <a:spLocks noGrp="1"/>
          </p:cNvSpPr>
          <p:nvPr>
            <p:ph type="title"/>
          </p:nvPr>
        </p:nvSpPr>
        <p:spPr>
          <a:xfrm>
            <a:off x="928800" y="472680"/>
            <a:ext cx="10515240" cy="1325160"/>
          </a:xfrm>
          <a:prstGeom prst="rect">
            <a:avLst/>
          </a:prstGeom>
        </p:spPr>
        <p:txBody>
          <a:bodyPr anchor="ctr"/>
          <a:p>
            <a:pPr>
              <a:lnSpc>
                <a:spcPct val="90000"/>
              </a:lnSpc>
            </a:pPr>
            <a:r>
              <a:rPr b="1" lang="en-US" sz="4000" spc="-1" strike="noStrike">
                <a:solidFill>
                  <a:srgbClr val="ffffff"/>
                </a:solidFill>
                <a:latin typeface="Avenir Next LT Pro"/>
              </a:rPr>
              <a:t>PI</a:t>
            </a:r>
            <a:r>
              <a:rPr b="1" lang="en-US" sz="4000" spc="-1" strike="noStrike">
                <a:solidFill>
                  <a:srgbClr val="ffffff"/>
                </a:solidFill>
                <a:latin typeface="Avenir Next LT Pro"/>
              </a:rPr>
              <a:t>CT</a:t>
            </a:r>
            <a:r>
              <a:rPr b="1" lang="en-US" sz="4000" spc="-1" strike="noStrike">
                <a:solidFill>
                  <a:srgbClr val="ffffff"/>
                </a:solidFill>
                <a:latin typeface="Avenir Next LT Pro"/>
              </a:rPr>
              <a:t>UR</a:t>
            </a:r>
            <a:r>
              <a:rPr b="1" lang="en-US" sz="4000" spc="-1" strike="noStrike">
                <a:solidFill>
                  <a:srgbClr val="ffffff"/>
                </a:solidFill>
                <a:latin typeface="Avenir Next LT Pro"/>
              </a:rPr>
              <a:t>E </a:t>
            </a:r>
            <a:r>
              <a:rPr b="1" lang="en-US" sz="4000" spc="-1" strike="noStrike">
                <a:solidFill>
                  <a:srgbClr val="ffffff"/>
                </a:solidFill>
                <a:latin typeface="Avenir Next LT Pro"/>
              </a:rPr>
              <a:t>SL</a:t>
            </a:r>
            <a:r>
              <a:rPr b="1" lang="en-US" sz="4000" spc="-1" strike="noStrike">
                <a:solidFill>
                  <a:srgbClr val="ffffff"/>
                </a:solidFill>
                <a:latin typeface="Avenir Next LT Pro"/>
              </a:rPr>
              <a:t>ID</a:t>
            </a:r>
            <a:r>
              <a:rPr b="1" lang="en-US" sz="4000" spc="-1" strike="noStrike">
                <a:solidFill>
                  <a:srgbClr val="ffffff"/>
                </a:solidFill>
                <a:latin typeface="Avenir Next LT Pro"/>
              </a:rPr>
              <a:t>E</a:t>
            </a:r>
            <a:endParaRPr b="0" lang="en-US" sz="4000" spc="-1" strike="noStrike">
              <a:solidFill>
                <a:srgbClr val="000000"/>
              </a:solidFill>
              <a:latin typeface="Speak Pro"/>
            </a:endParaRPr>
          </a:p>
        </p:txBody>
      </p:sp>
      <p:sp>
        <p:nvSpPr>
          <p:cNvPr id="196" name="PlaceHolder 3"/>
          <p:cNvSpPr>
            <a:spLocks noGrp="1"/>
          </p:cNvSpPr>
          <p:nvPr>
            <p:ph type="dt"/>
          </p:nvPr>
        </p:nvSpPr>
        <p:spPr>
          <a:xfrm>
            <a:off x="4724280" y="6187680"/>
            <a:ext cx="2742840" cy="364680"/>
          </a:xfrm>
          <a:prstGeom prst="rect">
            <a:avLst/>
          </a:prstGeom>
        </p:spPr>
        <p:txBody>
          <a:bodyPr anchor="ctr"/>
          <a:p>
            <a:pPr>
              <a:lnSpc>
                <a:spcPct val="100000"/>
              </a:lnSpc>
            </a:pPr>
            <a:fld id="{613B2E49-26F5-4136-87C2-EECF8EFEA15F}"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197"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198" name="PlaceHolder 5"/>
          <p:cNvSpPr>
            <a:spLocks noGrp="1"/>
          </p:cNvSpPr>
          <p:nvPr>
            <p:ph type="sldNum"/>
          </p:nvPr>
        </p:nvSpPr>
        <p:spPr>
          <a:xfrm>
            <a:off x="8849880" y="6187680"/>
            <a:ext cx="2742840" cy="364680"/>
          </a:xfrm>
          <a:prstGeom prst="rect">
            <a:avLst/>
          </a:prstGeom>
        </p:spPr>
        <p:txBody>
          <a:bodyPr anchor="ctr"/>
          <a:p>
            <a:pPr algn="r">
              <a:lnSpc>
                <a:spcPct val="100000"/>
              </a:lnSpc>
            </a:pPr>
            <a:fld id="{4B5B6570-F840-44BB-B50A-F30D6D986A81}" type="slidenum">
              <a:rPr b="0" i="1" lang="en-US" sz="1200" spc="-1" strike="noStrike">
                <a:solidFill>
                  <a:srgbClr val="ffcd6b"/>
                </a:solidFill>
                <a:latin typeface="Speak Pro"/>
              </a:rPr>
              <a:t>1</a:t>
            </a:fld>
            <a:endParaRPr b="0" lang="en-US" sz="1200" spc="-1" strike="noStrike">
              <a:latin typeface="Times New Roman"/>
            </a:endParaRPr>
          </a:p>
        </p:txBody>
      </p:sp>
      <p:sp>
        <p:nvSpPr>
          <p:cNvPr id="199" name="CustomShape 6"/>
          <p:cNvSpPr/>
          <p:nvPr/>
        </p:nvSpPr>
        <p:spPr>
          <a:xfrm>
            <a:off x="687240" y="0"/>
            <a:ext cx="71640" cy="128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0" name="Line 7"/>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201" name="PlaceHolder 8"/>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202" name="Line 9"/>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03" name="PlaceHolder 10"/>
          <p:cNvSpPr>
            <a:spLocks noGrp="1"/>
          </p:cNvSpPr>
          <p:nvPr>
            <p:ph type="body"/>
          </p:nvPr>
        </p:nvSpPr>
        <p:spPr>
          <a:xfrm>
            <a:off x="0" y="1659600"/>
            <a:ext cx="12191760" cy="4516920"/>
          </a:xfrm>
          <a:prstGeom prst="rect">
            <a:avLst/>
          </a:prstGeom>
        </p:spPr>
        <p:txBody>
          <a:bodyPr lIns="90000" rIns="90000" tIns="45000" bIns="45000" anchor="ctr">
            <a:normAutofit/>
          </a:bodyPr>
          <a:p>
            <a:pPr algn="ctr">
              <a:lnSpc>
                <a:spcPct val="100000"/>
              </a:lnSpc>
            </a:pPr>
            <a:r>
              <a:rPr b="0" lang="en-US" sz="1500" spc="-1" strike="noStrike">
                <a:solidFill>
                  <a:srgbClr val="000000"/>
                </a:solidFill>
                <a:latin typeface="Speak Pro"/>
              </a:rPr>
              <a:t>Click icon to add picture</a:t>
            </a:r>
            <a:endParaRPr b="0" lang="en-US" sz="15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40"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41" name="PlaceHolder 2"/>
          <p:cNvSpPr>
            <a:spLocks noGrp="1"/>
          </p:cNvSpPr>
          <p:nvPr>
            <p:ph type="title"/>
          </p:nvPr>
        </p:nvSpPr>
        <p:spPr>
          <a:xfrm>
            <a:off x="928800" y="470160"/>
            <a:ext cx="10515240" cy="1325160"/>
          </a:xfrm>
          <a:prstGeom prst="rect">
            <a:avLst/>
          </a:prstGeom>
        </p:spPr>
        <p:txBody>
          <a:bodyPr anchor="ctr"/>
          <a:p>
            <a:pPr>
              <a:lnSpc>
                <a:spcPct val="90000"/>
              </a:lnSpc>
            </a:pPr>
            <a:r>
              <a:rPr b="1" lang="en-US" sz="4000" spc="-1" strike="noStrike">
                <a:solidFill>
                  <a:srgbClr val="ffffff"/>
                </a:solidFill>
                <a:latin typeface="Avenir Next LT Pro"/>
              </a:rPr>
              <a:t>C</a:t>
            </a:r>
            <a:r>
              <a:rPr b="1" lang="en-US" sz="4000" spc="-1" strike="noStrike">
                <a:solidFill>
                  <a:srgbClr val="ffffff"/>
                </a:solidFill>
                <a:latin typeface="Avenir Next LT Pro"/>
              </a:rPr>
              <a:t>H</a:t>
            </a:r>
            <a:r>
              <a:rPr b="1" lang="en-US" sz="4000" spc="-1" strike="noStrike">
                <a:solidFill>
                  <a:srgbClr val="ffffff"/>
                </a:solidFill>
                <a:latin typeface="Avenir Next LT Pro"/>
              </a:rPr>
              <a:t>A</a:t>
            </a:r>
            <a:r>
              <a:rPr b="1" lang="en-US" sz="4000" spc="-1" strike="noStrike">
                <a:solidFill>
                  <a:srgbClr val="ffffff"/>
                </a:solidFill>
                <a:latin typeface="Avenir Next LT Pro"/>
              </a:rPr>
              <a:t>R</a:t>
            </a:r>
            <a:r>
              <a:rPr b="1" lang="en-US" sz="4000" spc="-1" strike="noStrike">
                <a:solidFill>
                  <a:srgbClr val="ffffff"/>
                </a:solidFill>
                <a:latin typeface="Avenir Next LT Pro"/>
              </a:rPr>
              <a:t>T </a:t>
            </a:r>
            <a:r>
              <a:rPr b="1" lang="en-US" sz="4000" spc="-1" strike="noStrike">
                <a:solidFill>
                  <a:srgbClr val="ffffff"/>
                </a:solidFill>
                <a:latin typeface="Avenir Next LT Pro"/>
              </a:rPr>
              <a:t>SL</a:t>
            </a:r>
            <a:r>
              <a:rPr b="1" lang="en-US" sz="4000" spc="-1" strike="noStrike">
                <a:solidFill>
                  <a:srgbClr val="ffffff"/>
                </a:solidFill>
                <a:latin typeface="Avenir Next LT Pro"/>
              </a:rPr>
              <a:t>ID</a:t>
            </a:r>
            <a:r>
              <a:rPr b="1" lang="en-US" sz="4000" spc="-1" strike="noStrike">
                <a:solidFill>
                  <a:srgbClr val="ffffff"/>
                </a:solidFill>
                <a:latin typeface="Avenir Next LT Pro"/>
              </a:rPr>
              <a:t>E</a:t>
            </a:r>
            <a:endParaRPr b="0" lang="en-US" sz="4000" spc="-1" strike="noStrike">
              <a:solidFill>
                <a:srgbClr val="000000"/>
              </a:solidFill>
              <a:latin typeface="Speak Pro"/>
            </a:endParaRPr>
          </a:p>
        </p:txBody>
      </p:sp>
      <p:sp>
        <p:nvSpPr>
          <p:cNvPr id="242" name="PlaceHolder 3"/>
          <p:cNvSpPr>
            <a:spLocks noGrp="1"/>
          </p:cNvSpPr>
          <p:nvPr>
            <p:ph type="dt"/>
          </p:nvPr>
        </p:nvSpPr>
        <p:spPr>
          <a:xfrm>
            <a:off x="4724280" y="6187680"/>
            <a:ext cx="2742840" cy="364680"/>
          </a:xfrm>
          <a:prstGeom prst="rect">
            <a:avLst/>
          </a:prstGeom>
        </p:spPr>
        <p:txBody>
          <a:bodyPr anchor="ctr"/>
          <a:p>
            <a:pPr>
              <a:lnSpc>
                <a:spcPct val="100000"/>
              </a:lnSpc>
            </a:pPr>
            <a:fld id="{EFAC43DC-FD66-4AFB-A223-DA66BB21980B}"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243"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244" name="PlaceHolder 5"/>
          <p:cNvSpPr>
            <a:spLocks noGrp="1"/>
          </p:cNvSpPr>
          <p:nvPr>
            <p:ph type="sldNum"/>
          </p:nvPr>
        </p:nvSpPr>
        <p:spPr>
          <a:xfrm>
            <a:off x="8849880" y="6187680"/>
            <a:ext cx="2742840" cy="364680"/>
          </a:xfrm>
          <a:prstGeom prst="rect">
            <a:avLst/>
          </a:prstGeom>
        </p:spPr>
        <p:txBody>
          <a:bodyPr anchor="ctr"/>
          <a:p>
            <a:pPr algn="r">
              <a:lnSpc>
                <a:spcPct val="100000"/>
              </a:lnSpc>
            </a:pPr>
            <a:fld id="{25D072CE-06D9-44E9-8DE0-C8D7A6C71BFB}" type="slidenum">
              <a:rPr b="0" i="1" lang="en-US" sz="1200" spc="-1" strike="noStrike">
                <a:solidFill>
                  <a:srgbClr val="ffcd6b"/>
                </a:solidFill>
                <a:latin typeface="Speak Pro"/>
              </a:rPr>
              <a:t>1</a:t>
            </a:fld>
            <a:endParaRPr b="0" lang="en-US" sz="1200" spc="-1" strike="noStrike">
              <a:latin typeface="Times New Roman"/>
            </a:endParaRPr>
          </a:p>
        </p:txBody>
      </p:sp>
      <p:sp>
        <p:nvSpPr>
          <p:cNvPr id="245" name="CustomShape 6"/>
          <p:cNvSpPr/>
          <p:nvPr/>
        </p:nvSpPr>
        <p:spPr>
          <a:xfrm>
            <a:off x="687240" y="0"/>
            <a:ext cx="71640" cy="128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PlaceHolder 7"/>
          <p:cNvSpPr>
            <a:spLocks noGrp="1"/>
          </p:cNvSpPr>
          <p:nvPr>
            <p:ph type="body"/>
          </p:nvPr>
        </p:nvSpPr>
        <p:spPr>
          <a:xfrm>
            <a:off x="928800" y="2316960"/>
            <a:ext cx="5157360" cy="823680"/>
          </a:xfrm>
          <a:prstGeom prst="rect">
            <a:avLst/>
          </a:prstGeom>
        </p:spPr>
        <p:txBody>
          <a:bodyPr anchor="b"/>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247" name="PlaceHolder 8"/>
          <p:cNvSpPr>
            <a:spLocks noGrp="1"/>
          </p:cNvSpPr>
          <p:nvPr>
            <p:ph type="body"/>
          </p:nvPr>
        </p:nvSpPr>
        <p:spPr>
          <a:xfrm>
            <a:off x="928800" y="3431160"/>
            <a:ext cx="5157360" cy="277272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248" name="PlaceHolder 9"/>
          <p:cNvSpPr>
            <a:spLocks noGrp="1"/>
          </p:cNvSpPr>
          <p:nvPr>
            <p:ph type="body"/>
          </p:nvPr>
        </p:nvSpPr>
        <p:spPr>
          <a:xfrm>
            <a:off x="6224760" y="1402560"/>
            <a:ext cx="5182920" cy="823680"/>
          </a:xfrm>
          <a:prstGeom prst="rect">
            <a:avLst/>
          </a:prstGeom>
        </p:spPr>
        <p:txBody>
          <a:bodyPr anchor="b">
            <a:normAutofit/>
          </a:bodyPr>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249" name="PlaceHolder 10"/>
          <p:cNvSpPr>
            <a:spLocks noGrp="1"/>
          </p:cNvSpPr>
          <p:nvPr>
            <p:ph type="body"/>
          </p:nvPr>
        </p:nvSpPr>
        <p:spPr>
          <a:xfrm>
            <a:off x="6224760" y="2516760"/>
            <a:ext cx="5182920" cy="368712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250" name="Line 11"/>
          <p:cNvSpPr/>
          <p:nvPr/>
        </p:nvSpPr>
        <p:spPr>
          <a:xfrm>
            <a:off x="1068840" y="32716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1" name="Line 12"/>
          <p:cNvSpPr/>
          <p:nvPr/>
        </p:nvSpPr>
        <p:spPr>
          <a:xfrm>
            <a:off x="6352200" y="235728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2" name="Line 13"/>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253" name="PlaceHolder 14"/>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254" name="Line 15"/>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255" name="Line 16"/>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92"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93" name="PlaceHolder 2"/>
          <p:cNvSpPr>
            <a:spLocks noGrp="1"/>
          </p:cNvSpPr>
          <p:nvPr>
            <p:ph type="title"/>
          </p:nvPr>
        </p:nvSpPr>
        <p:spPr>
          <a:xfrm>
            <a:off x="928800" y="651960"/>
            <a:ext cx="3931920" cy="2390400"/>
          </a:xfrm>
          <a:prstGeom prst="rect">
            <a:avLst/>
          </a:prstGeom>
        </p:spPr>
        <p:txBody>
          <a:bodyPr anchor="b"/>
          <a:p>
            <a:pPr>
              <a:lnSpc>
                <a:spcPct val="90000"/>
              </a:lnSpc>
            </a:pPr>
            <a:r>
              <a:rPr b="1" lang="en-US" sz="4000" spc="-1" strike="noStrike">
                <a:solidFill>
                  <a:srgbClr val="ffffff"/>
                </a:solidFill>
                <a:latin typeface="Avenir Next LT Pro"/>
              </a:rPr>
              <a:t>PICTURE</a:t>
            </a:r>
            <a:br/>
            <a:r>
              <a:rPr b="1" lang="en-US" sz="4000" spc="-1" strike="noStrike">
                <a:solidFill>
                  <a:srgbClr val="ffffff"/>
                </a:solidFill>
                <a:latin typeface="Avenir Next LT Pro"/>
              </a:rPr>
              <a:t>WITH</a:t>
            </a:r>
            <a:br/>
            <a:r>
              <a:rPr b="1" lang="en-US" sz="4000" spc="-1" strike="noStrike">
                <a:solidFill>
                  <a:srgbClr val="ffffff"/>
                </a:solidFill>
                <a:latin typeface="Avenir Next LT Pro"/>
              </a:rPr>
              <a:t>CAPTION</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294" name="PlaceHolder 3"/>
          <p:cNvSpPr>
            <a:spLocks noGrp="1"/>
          </p:cNvSpPr>
          <p:nvPr>
            <p:ph type="body"/>
          </p:nvPr>
        </p:nvSpPr>
        <p:spPr>
          <a:xfrm>
            <a:off x="5231520" y="0"/>
            <a:ext cx="5231160" cy="6857640"/>
          </a:xfrm>
          <a:prstGeom prst="rect">
            <a:avLst/>
          </a:prstGeom>
        </p:spPr>
        <p:txBody>
          <a:bodyPr lIns="90000" rIns="90000" tIns="45000" bIns="45000" anchor="ctr">
            <a:normAutofit/>
          </a:bodyPr>
          <a:p>
            <a:pPr algn="ctr">
              <a:lnSpc>
                <a:spcPct val="100000"/>
              </a:lnSpc>
            </a:pPr>
            <a:r>
              <a:rPr b="0" lang="en-US" sz="2000" spc="-1" strike="noStrike">
                <a:solidFill>
                  <a:srgbClr val="ffffff"/>
                </a:solidFill>
                <a:latin typeface="Speak Pro"/>
              </a:rPr>
              <a:t>Click icon to add picture</a:t>
            </a:r>
            <a:endParaRPr b="0" lang="en-US" sz="2000" spc="-1" strike="noStrike">
              <a:solidFill>
                <a:srgbClr val="000000"/>
              </a:solidFill>
              <a:latin typeface="Speak Pro"/>
            </a:endParaRPr>
          </a:p>
        </p:txBody>
      </p:sp>
      <p:sp>
        <p:nvSpPr>
          <p:cNvPr id="295" name="PlaceHolder 4"/>
          <p:cNvSpPr>
            <a:spLocks noGrp="1"/>
          </p:cNvSpPr>
          <p:nvPr>
            <p:ph type="body"/>
          </p:nvPr>
        </p:nvSpPr>
        <p:spPr>
          <a:xfrm>
            <a:off x="928800" y="3283560"/>
            <a:ext cx="3931920" cy="243972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Click to edit Master text styles</a:t>
            </a:r>
            <a:endParaRPr b="0" lang="en-US" sz="2500" spc="-1" strike="noStrike">
              <a:solidFill>
                <a:srgbClr val="000000"/>
              </a:solidFill>
              <a:latin typeface="Speak Pro"/>
            </a:endParaRPr>
          </a:p>
        </p:txBody>
      </p:sp>
      <p:sp>
        <p:nvSpPr>
          <p:cNvPr id="296" name="PlaceHolder 5"/>
          <p:cNvSpPr>
            <a:spLocks noGrp="1"/>
          </p:cNvSpPr>
          <p:nvPr>
            <p:ph type="dt"/>
          </p:nvPr>
        </p:nvSpPr>
        <p:spPr>
          <a:xfrm>
            <a:off x="4724280" y="6187680"/>
            <a:ext cx="2742840" cy="364680"/>
          </a:xfrm>
          <a:prstGeom prst="rect">
            <a:avLst/>
          </a:prstGeom>
        </p:spPr>
        <p:txBody>
          <a:bodyPr anchor="ctr"/>
          <a:p>
            <a:pPr>
              <a:lnSpc>
                <a:spcPct val="100000"/>
              </a:lnSpc>
            </a:pPr>
            <a:fld id="{CA55BAE8-AEDC-4D0A-A1AC-F8370B121685}"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297" name="PlaceHolder 6"/>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298" name="PlaceHolder 7"/>
          <p:cNvSpPr>
            <a:spLocks noGrp="1"/>
          </p:cNvSpPr>
          <p:nvPr>
            <p:ph type="sldNum"/>
          </p:nvPr>
        </p:nvSpPr>
        <p:spPr>
          <a:xfrm>
            <a:off x="8849880" y="6187680"/>
            <a:ext cx="2742840" cy="364680"/>
          </a:xfrm>
          <a:prstGeom prst="rect">
            <a:avLst/>
          </a:prstGeom>
        </p:spPr>
        <p:txBody>
          <a:bodyPr anchor="ctr"/>
          <a:p>
            <a:pPr algn="r">
              <a:lnSpc>
                <a:spcPct val="100000"/>
              </a:lnSpc>
            </a:pPr>
            <a:fld id="{0B5977BB-67DA-4FF3-AE77-73CEE8CD89B8}" type="slidenum">
              <a:rPr b="0" i="1" lang="en-US" sz="1200" spc="-1" strike="noStrike">
                <a:solidFill>
                  <a:srgbClr val="ffcd6b"/>
                </a:solidFill>
                <a:latin typeface="Speak Pro"/>
              </a:rPr>
              <a:t>1</a:t>
            </a:fld>
            <a:endParaRPr b="0" lang="en-US" sz="1200" spc="-1" strike="noStrike">
              <a:latin typeface="Times New Roman"/>
            </a:endParaRPr>
          </a:p>
        </p:txBody>
      </p:sp>
      <p:sp>
        <p:nvSpPr>
          <p:cNvPr id="299" name="CustomShape 8"/>
          <p:cNvSpPr/>
          <p:nvPr/>
        </p:nvSpPr>
        <p:spPr>
          <a:xfrm>
            <a:off x="687240" y="0"/>
            <a:ext cx="71640" cy="28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0" name="Line 9"/>
          <p:cNvSpPr/>
          <p:nvPr/>
        </p:nvSpPr>
        <p:spPr>
          <a:xfrm>
            <a:off x="1068840" y="3169440"/>
            <a:ext cx="630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01" name="Line 10"/>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02" name="PlaceHolder 11"/>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303" name="Line 12"/>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04" name="Line 13"/>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41" name="CustomShape 1"/>
          <p:cNvSpPr/>
          <p:nvPr/>
        </p:nvSpPr>
        <p:spPr>
          <a:xfrm>
            <a:off x="0" y="0"/>
            <a:ext cx="12191760" cy="68576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342" name="PlaceHolder 2"/>
          <p:cNvSpPr>
            <a:spLocks noGrp="1"/>
          </p:cNvSpPr>
          <p:nvPr>
            <p:ph type="title"/>
          </p:nvPr>
        </p:nvSpPr>
        <p:spPr>
          <a:xfrm>
            <a:off x="928800" y="606960"/>
            <a:ext cx="4737240" cy="696600"/>
          </a:xfrm>
          <a:prstGeom prst="rect">
            <a:avLst/>
          </a:prstGeom>
        </p:spPr>
        <p:txBody>
          <a:bodyPr anchor="b"/>
          <a:p>
            <a:pPr>
              <a:lnSpc>
                <a:spcPct val="90000"/>
              </a:lnSpc>
            </a:pPr>
            <a:r>
              <a:rPr b="1" lang="en-US" sz="4000" spc="-1" strike="noStrike">
                <a:solidFill>
                  <a:srgbClr val="ffffff"/>
                </a:solidFill>
                <a:latin typeface="Avenir Next LT Pro"/>
              </a:rPr>
              <a:t>OVERVIEW SLIDE</a:t>
            </a:r>
            <a:endParaRPr b="0" lang="en-US" sz="4000" spc="-1" strike="noStrike">
              <a:solidFill>
                <a:srgbClr val="000000"/>
              </a:solidFill>
              <a:latin typeface="Speak Pro"/>
            </a:endParaRPr>
          </a:p>
        </p:txBody>
      </p:sp>
      <p:sp>
        <p:nvSpPr>
          <p:cNvPr id="343" name="PlaceHolder 3"/>
          <p:cNvSpPr>
            <a:spLocks noGrp="1"/>
          </p:cNvSpPr>
          <p:nvPr>
            <p:ph type="body"/>
          </p:nvPr>
        </p:nvSpPr>
        <p:spPr>
          <a:xfrm>
            <a:off x="9288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1 Title</a:t>
            </a:r>
            <a:endParaRPr b="0" lang="en-US" sz="2500" spc="-1" strike="noStrike">
              <a:solidFill>
                <a:srgbClr val="000000"/>
              </a:solidFill>
              <a:latin typeface="Speak Pro"/>
            </a:endParaRPr>
          </a:p>
        </p:txBody>
      </p:sp>
      <p:sp>
        <p:nvSpPr>
          <p:cNvPr id="344" name="PlaceHolder 4"/>
          <p:cNvSpPr>
            <a:spLocks noGrp="1"/>
          </p:cNvSpPr>
          <p:nvPr>
            <p:ph type="dt"/>
          </p:nvPr>
        </p:nvSpPr>
        <p:spPr>
          <a:xfrm>
            <a:off x="4724280" y="6187680"/>
            <a:ext cx="2742840" cy="364680"/>
          </a:xfrm>
          <a:prstGeom prst="rect">
            <a:avLst/>
          </a:prstGeom>
        </p:spPr>
        <p:txBody>
          <a:bodyPr anchor="ctr"/>
          <a:p>
            <a:pPr>
              <a:lnSpc>
                <a:spcPct val="100000"/>
              </a:lnSpc>
            </a:pPr>
            <a:fld id="{65F97DCA-34CF-4D10-9272-07A6A10EA66D}"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345" name="PlaceHolder 5"/>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346" name="PlaceHolder 6"/>
          <p:cNvSpPr>
            <a:spLocks noGrp="1"/>
          </p:cNvSpPr>
          <p:nvPr>
            <p:ph type="sldNum"/>
          </p:nvPr>
        </p:nvSpPr>
        <p:spPr>
          <a:xfrm>
            <a:off x="8849880" y="6187680"/>
            <a:ext cx="2742840" cy="364680"/>
          </a:xfrm>
          <a:prstGeom prst="rect">
            <a:avLst/>
          </a:prstGeom>
        </p:spPr>
        <p:txBody>
          <a:bodyPr anchor="ctr"/>
          <a:p>
            <a:pPr algn="r">
              <a:lnSpc>
                <a:spcPct val="100000"/>
              </a:lnSpc>
            </a:pPr>
            <a:fld id="{544ADDF7-D790-4471-8667-5F0744B78662}" type="slidenum">
              <a:rPr b="0" i="1" lang="en-US" sz="1200" spc="-1" strike="noStrike">
                <a:solidFill>
                  <a:srgbClr val="ffcd6b"/>
                </a:solidFill>
                <a:latin typeface="Speak Pro"/>
              </a:rPr>
              <a:t>1</a:t>
            </a:fld>
            <a:endParaRPr b="0" lang="en-US" sz="1200" spc="-1" strike="noStrike">
              <a:latin typeface="Times New Roman"/>
            </a:endParaRPr>
          </a:p>
        </p:txBody>
      </p:sp>
      <p:sp>
        <p:nvSpPr>
          <p:cNvPr id="347" name="CustomShape 7"/>
          <p:cNvSpPr/>
          <p:nvPr/>
        </p:nvSpPr>
        <p:spPr>
          <a:xfrm>
            <a:off x="687240" y="0"/>
            <a:ext cx="71640" cy="115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8" name="Line 8"/>
          <p:cNvSpPr/>
          <p:nvPr/>
        </p:nvSpPr>
        <p:spPr>
          <a:xfrm>
            <a:off x="11190600" y="80064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49" name="PlaceHolder 9"/>
          <p:cNvSpPr>
            <a:spLocks noGrp="1"/>
          </p:cNvSpPr>
          <p:nvPr>
            <p:ph type="body"/>
          </p:nvPr>
        </p:nvSpPr>
        <p:spPr>
          <a:xfrm>
            <a:off x="11083680" y="837360"/>
            <a:ext cx="610560" cy="328680"/>
          </a:xfrm>
          <a:prstGeom prst="rect">
            <a:avLst/>
          </a:prstGeom>
        </p:spPr>
        <p:txBody>
          <a:bodyPr>
            <a:normAutofit/>
          </a:bodyPr>
          <a:p>
            <a:pPr>
              <a:lnSpc>
                <a:spcPct val="90000"/>
              </a:lnSpc>
              <a:spcBef>
                <a:spcPts val="1001"/>
              </a:spcBef>
            </a:pPr>
            <a:r>
              <a:rPr b="0" i="1" lang="en-US" sz="1200" spc="-1" strike="noStrike">
                <a:solidFill>
                  <a:srgbClr val="ffcd6b"/>
                </a:solidFill>
                <a:latin typeface="Speak Pro"/>
              </a:rPr>
              <a:t>20XX</a:t>
            </a:r>
            <a:endParaRPr b="0" lang="en-US" sz="1200" spc="-1" strike="noStrike">
              <a:solidFill>
                <a:srgbClr val="000000"/>
              </a:solidFill>
              <a:latin typeface="Speak Pro"/>
            </a:endParaRPr>
          </a:p>
        </p:txBody>
      </p:sp>
      <p:sp>
        <p:nvSpPr>
          <p:cNvPr id="350" name="Line 10"/>
          <p:cNvSpPr/>
          <p:nvPr/>
        </p:nvSpPr>
        <p:spPr>
          <a:xfrm>
            <a:off x="0" y="6168240"/>
            <a:ext cx="17647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1" name="Line 11"/>
          <p:cNvSpPr/>
          <p:nvPr/>
        </p:nvSpPr>
        <p:spPr>
          <a:xfrm flipV="1">
            <a:off x="11663280" y="6300000"/>
            <a:ext cx="360" cy="55800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2" name="Line 12"/>
          <p:cNvSpPr/>
          <p:nvPr/>
        </p:nvSpPr>
        <p:spPr>
          <a:xfrm>
            <a:off x="11192400" y="802800"/>
            <a:ext cx="1001160" cy="360"/>
          </a:xfrm>
          <a:prstGeom prst="line">
            <a:avLst/>
          </a:prstGeom>
          <a:ln>
            <a:solidFill>
              <a:schemeClr val="tx2"/>
            </a:solidFill>
          </a:ln>
        </p:spPr>
        <p:style>
          <a:lnRef idx="1">
            <a:schemeClr val="accent1"/>
          </a:lnRef>
          <a:fillRef idx="0">
            <a:schemeClr val="accent1"/>
          </a:fillRef>
          <a:effectRef idx="0">
            <a:schemeClr val="accent1"/>
          </a:effectRef>
          <a:fontRef idx="minor"/>
        </p:style>
      </p:sp>
      <p:sp>
        <p:nvSpPr>
          <p:cNvPr id="353" name="Line 13"/>
          <p:cNvSpPr/>
          <p:nvPr/>
        </p:nvSpPr>
        <p:spPr>
          <a:xfrm flipV="1">
            <a:off x="11661840" y="6301800"/>
            <a:ext cx="360" cy="55764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354" name="PlaceHolder 14"/>
          <p:cNvSpPr>
            <a:spLocks noGrp="1"/>
          </p:cNvSpPr>
          <p:nvPr>
            <p:ph type="body"/>
          </p:nvPr>
        </p:nvSpPr>
        <p:spPr>
          <a:xfrm>
            <a:off x="44676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2 Title</a:t>
            </a:r>
            <a:endParaRPr b="0" lang="en-US" sz="2500" spc="-1" strike="noStrike">
              <a:solidFill>
                <a:srgbClr val="000000"/>
              </a:solidFill>
              <a:latin typeface="Speak Pro"/>
            </a:endParaRPr>
          </a:p>
        </p:txBody>
      </p:sp>
      <p:sp>
        <p:nvSpPr>
          <p:cNvPr id="355" name="PlaceHolder 15"/>
          <p:cNvSpPr>
            <a:spLocks noGrp="1"/>
          </p:cNvSpPr>
          <p:nvPr>
            <p:ph type="body"/>
          </p:nvPr>
        </p:nvSpPr>
        <p:spPr>
          <a:xfrm>
            <a:off x="8006400" y="26355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3 Title</a:t>
            </a:r>
            <a:endParaRPr b="0" lang="en-US" sz="2500" spc="-1" strike="noStrike">
              <a:solidFill>
                <a:srgbClr val="000000"/>
              </a:solidFill>
              <a:latin typeface="Speak Pro"/>
            </a:endParaRPr>
          </a:p>
        </p:txBody>
      </p:sp>
      <p:sp>
        <p:nvSpPr>
          <p:cNvPr id="356" name="PlaceHolder 16"/>
          <p:cNvSpPr>
            <a:spLocks noGrp="1"/>
          </p:cNvSpPr>
          <p:nvPr>
            <p:ph type="body"/>
          </p:nvPr>
        </p:nvSpPr>
        <p:spPr>
          <a:xfrm>
            <a:off x="9288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4 Title</a:t>
            </a:r>
            <a:endParaRPr b="0" lang="en-US" sz="2500" spc="-1" strike="noStrike">
              <a:solidFill>
                <a:srgbClr val="000000"/>
              </a:solidFill>
              <a:latin typeface="Speak Pro"/>
            </a:endParaRPr>
          </a:p>
        </p:txBody>
      </p:sp>
      <p:sp>
        <p:nvSpPr>
          <p:cNvPr id="357" name="PlaceHolder 17"/>
          <p:cNvSpPr>
            <a:spLocks noGrp="1"/>
          </p:cNvSpPr>
          <p:nvPr>
            <p:ph type="body"/>
          </p:nvPr>
        </p:nvSpPr>
        <p:spPr>
          <a:xfrm>
            <a:off x="44676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5 Title</a:t>
            </a:r>
            <a:endParaRPr b="0" lang="en-US" sz="2500" spc="-1" strike="noStrike">
              <a:solidFill>
                <a:srgbClr val="000000"/>
              </a:solidFill>
              <a:latin typeface="Speak Pro"/>
            </a:endParaRPr>
          </a:p>
        </p:txBody>
      </p:sp>
      <p:sp>
        <p:nvSpPr>
          <p:cNvPr id="358" name="PlaceHolder 18"/>
          <p:cNvSpPr>
            <a:spLocks noGrp="1"/>
          </p:cNvSpPr>
          <p:nvPr>
            <p:ph type="body"/>
          </p:nvPr>
        </p:nvSpPr>
        <p:spPr>
          <a:xfrm>
            <a:off x="8006400" y="4746960"/>
            <a:ext cx="3256200" cy="498960"/>
          </a:xfrm>
          <a:prstGeom prst="rect">
            <a:avLst/>
          </a:prstGeom>
        </p:spPr>
        <p:txBody>
          <a:bodyPr>
            <a:normAutofit/>
          </a:bodyPr>
          <a:p>
            <a:pPr>
              <a:lnSpc>
                <a:spcPct val="90000"/>
              </a:lnSpc>
              <a:spcBef>
                <a:spcPts val="1001"/>
              </a:spcBef>
            </a:pPr>
            <a:r>
              <a:rPr b="1" lang="en-US" sz="2500" spc="-1" strike="noStrike">
                <a:solidFill>
                  <a:srgbClr val="ffcd6b"/>
                </a:solidFill>
                <a:latin typeface="Speak Pro"/>
              </a:rPr>
              <a:t>Item 6 Title</a:t>
            </a:r>
            <a:endParaRPr b="0" lang="en-US" sz="2500" spc="-1" strike="noStrike">
              <a:solidFill>
                <a:srgbClr val="000000"/>
              </a:solidFill>
              <a:latin typeface="Speak Pro"/>
            </a:endParaRPr>
          </a:p>
        </p:txBody>
      </p:sp>
      <p:sp>
        <p:nvSpPr>
          <p:cNvPr id="359" name="PlaceHolder 19"/>
          <p:cNvSpPr>
            <a:spLocks noGrp="1"/>
          </p:cNvSpPr>
          <p:nvPr>
            <p:ph type="body"/>
          </p:nvPr>
        </p:nvSpPr>
        <p:spPr>
          <a:xfrm>
            <a:off x="9288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0" name="PlaceHolder 20"/>
          <p:cNvSpPr>
            <a:spLocks noGrp="1"/>
          </p:cNvSpPr>
          <p:nvPr>
            <p:ph type="body"/>
          </p:nvPr>
        </p:nvSpPr>
        <p:spPr>
          <a:xfrm>
            <a:off x="44676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1" name="PlaceHolder 21"/>
          <p:cNvSpPr>
            <a:spLocks noGrp="1"/>
          </p:cNvSpPr>
          <p:nvPr>
            <p:ph type="body"/>
          </p:nvPr>
        </p:nvSpPr>
        <p:spPr>
          <a:xfrm>
            <a:off x="8006400" y="305928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2" name="PlaceHolder 22"/>
          <p:cNvSpPr>
            <a:spLocks noGrp="1"/>
          </p:cNvSpPr>
          <p:nvPr>
            <p:ph type="body"/>
          </p:nvPr>
        </p:nvSpPr>
        <p:spPr>
          <a:xfrm>
            <a:off x="9288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3" name="PlaceHolder 23"/>
          <p:cNvSpPr>
            <a:spLocks noGrp="1"/>
          </p:cNvSpPr>
          <p:nvPr>
            <p:ph type="body"/>
          </p:nvPr>
        </p:nvSpPr>
        <p:spPr>
          <a:xfrm>
            <a:off x="44676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4" name="PlaceHolder 24"/>
          <p:cNvSpPr>
            <a:spLocks noGrp="1"/>
          </p:cNvSpPr>
          <p:nvPr>
            <p:ph type="body"/>
          </p:nvPr>
        </p:nvSpPr>
        <p:spPr>
          <a:xfrm>
            <a:off x="8006400" y="5170320"/>
            <a:ext cx="3256200" cy="498960"/>
          </a:xfrm>
          <a:prstGeom prst="rect">
            <a:avLst/>
          </a:prstGeom>
        </p:spPr>
        <p:txBody>
          <a:bodyPr>
            <a:normAutofit/>
          </a:bodyPr>
          <a:p>
            <a:pPr>
              <a:lnSpc>
                <a:spcPct val="100000"/>
              </a:lnSpc>
              <a:spcBef>
                <a:spcPts val="601"/>
              </a:spcBef>
            </a:pPr>
            <a:r>
              <a:rPr b="0" lang="en-US" sz="1600" spc="-1" strike="noStrike">
                <a:solidFill>
                  <a:srgbClr val="ffffff"/>
                </a:solidFill>
                <a:latin typeface="Speak Pro"/>
              </a:rPr>
              <a:t>Click to edit Master text styles</a:t>
            </a:r>
            <a:endParaRPr b="0" lang="en-US" sz="1600" spc="-1" strike="noStrike">
              <a:solidFill>
                <a:srgbClr val="000000"/>
              </a:solidFill>
              <a:latin typeface="Speak Pro"/>
            </a:endParaRPr>
          </a:p>
        </p:txBody>
      </p:sp>
      <p:sp>
        <p:nvSpPr>
          <p:cNvPr id="365" name="PlaceHolder 25"/>
          <p:cNvSpPr>
            <a:spLocks noGrp="1"/>
          </p:cNvSpPr>
          <p:nvPr>
            <p:ph type="body"/>
          </p:nvPr>
        </p:nvSpPr>
        <p:spPr>
          <a:xfrm>
            <a:off x="97704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6" name="PlaceHolder 26"/>
          <p:cNvSpPr>
            <a:spLocks noGrp="1"/>
          </p:cNvSpPr>
          <p:nvPr>
            <p:ph type="body"/>
          </p:nvPr>
        </p:nvSpPr>
        <p:spPr>
          <a:xfrm>
            <a:off x="451224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7" name="PlaceHolder 27"/>
          <p:cNvSpPr>
            <a:spLocks noGrp="1"/>
          </p:cNvSpPr>
          <p:nvPr>
            <p:ph type="body"/>
          </p:nvPr>
        </p:nvSpPr>
        <p:spPr>
          <a:xfrm>
            <a:off x="8047800" y="175788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8" name="PlaceHolder 28"/>
          <p:cNvSpPr>
            <a:spLocks noGrp="1"/>
          </p:cNvSpPr>
          <p:nvPr>
            <p:ph type="body"/>
          </p:nvPr>
        </p:nvSpPr>
        <p:spPr>
          <a:xfrm>
            <a:off x="97704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69" name="PlaceHolder 29"/>
          <p:cNvSpPr>
            <a:spLocks noGrp="1"/>
          </p:cNvSpPr>
          <p:nvPr>
            <p:ph type="body"/>
          </p:nvPr>
        </p:nvSpPr>
        <p:spPr>
          <a:xfrm>
            <a:off x="451224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
        <p:nvSpPr>
          <p:cNvPr id="370" name="PlaceHolder 30"/>
          <p:cNvSpPr>
            <a:spLocks noGrp="1"/>
          </p:cNvSpPr>
          <p:nvPr>
            <p:ph type="body"/>
          </p:nvPr>
        </p:nvSpPr>
        <p:spPr>
          <a:xfrm>
            <a:off x="8047800" y="3890160"/>
            <a:ext cx="867240" cy="868320"/>
          </a:xfrm>
          <a:prstGeom prst="rect">
            <a:avLst/>
          </a:prstGeom>
        </p:spPr>
        <p:txBody>
          <a:bodyPr lIns="90000" rIns="90000" tIns="45000" bIns="45000" anchor="ctr">
            <a:normAutofit/>
          </a:bodyPr>
          <a:p>
            <a:pPr algn="ctr">
              <a:lnSpc>
                <a:spcPct val="100000"/>
              </a:lnSpc>
            </a:pPr>
            <a:r>
              <a:rPr b="0" lang="en-US" sz="1200" spc="-1" strike="noStrike">
                <a:solidFill>
                  <a:srgbClr val="ffffff"/>
                </a:solidFill>
                <a:latin typeface="Speak Pro"/>
              </a:rPr>
              <a:t>Click icon to add picture</a:t>
            </a:r>
            <a:endParaRPr b="0" lang="en-US" sz="12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07" name="CustomShape 1"/>
          <p:cNvSpPr/>
          <p:nvPr/>
        </p:nvSpPr>
        <p:spPr>
          <a:xfrm>
            <a:off x="0" y="4251240"/>
            <a:ext cx="12191760" cy="260640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408" name="PlaceHolder 2"/>
          <p:cNvSpPr>
            <a:spLocks noGrp="1"/>
          </p:cNvSpPr>
          <p:nvPr>
            <p:ph type="title"/>
          </p:nvPr>
        </p:nvSpPr>
        <p:spPr>
          <a:xfrm>
            <a:off x="1812600" y="4700160"/>
            <a:ext cx="8806680" cy="915480"/>
          </a:xfrm>
          <a:prstGeom prst="rect">
            <a:avLst/>
          </a:prstGeom>
        </p:spPr>
        <p:txBody>
          <a:bodyPr anchor="b">
            <a:normAutofit/>
          </a:bodyPr>
          <a:p>
            <a:pPr>
              <a:lnSpc>
                <a:spcPct val="90000"/>
              </a:lnSpc>
            </a:pPr>
            <a:r>
              <a:rPr b="1" lang="en-US" sz="5500" spc="-1" strike="noStrike">
                <a:solidFill>
                  <a:srgbClr val="ffffff"/>
                </a:solidFill>
                <a:latin typeface="Avenir Next LT Pro"/>
              </a:rPr>
              <a:t>THANK YOU!</a:t>
            </a:r>
            <a:endParaRPr b="0" lang="en-US" sz="5500" spc="-1" strike="noStrike">
              <a:solidFill>
                <a:srgbClr val="000000"/>
              </a:solidFill>
              <a:latin typeface="Speak Pro"/>
            </a:endParaRPr>
          </a:p>
        </p:txBody>
      </p:sp>
      <p:sp>
        <p:nvSpPr>
          <p:cNvPr id="409" name="PlaceHolder 3"/>
          <p:cNvSpPr>
            <a:spLocks noGrp="1"/>
          </p:cNvSpPr>
          <p:nvPr>
            <p:ph type="dt"/>
          </p:nvPr>
        </p:nvSpPr>
        <p:spPr>
          <a:xfrm>
            <a:off x="4724280" y="6187680"/>
            <a:ext cx="2742840" cy="364680"/>
          </a:xfrm>
          <a:prstGeom prst="rect">
            <a:avLst/>
          </a:prstGeom>
        </p:spPr>
        <p:txBody>
          <a:bodyPr anchor="ctr"/>
          <a:p>
            <a:pPr>
              <a:lnSpc>
                <a:spcPct val="100000"/>
              </a:lnSpc>
            </a:pPr>
            <a:fld id="{57F9D07E-BD23-4A71-AF1B-7E1BFA7FA519}" type="datetime1">
              <a:rPr b="0" i="1" lang="en-US" sz="1200" spc="-1" strike="noStrike">
                <a:solidFill>
                  <a:srgbClr val="ffcd6b"/>
                </a:solidFill>
                <a:latin typeface="Speak Pro"/>
              </a:rPr>
              <a:t>06/05/2020</a:t>
            </a:fld>
            <a:endParaRPr b="0" lang="en-US" sz="1200" spc="-1" strike="noStrike">
              <a:latin typeface="Times New Roman"/>
            </a:endParaRPr>
          </a:p>
        </p:txBody>
      </p:sp>
      <p:sp>
        <p:nvSpPr>
          <p:cNvPr id="410" name="PlaceHolder 4"/>
          <p:cNvSpPr>
            <a:spLocks noGrp="1"/>
          </p:cNvSpPr>
          <p:nvPr>
            <p:ph type="ftr"/>
          </p:nvPr>
        </p:nvSpPr>
        <p:spPr>
          <a:xfrm>
            <a:off x="614880" y="6187680"/>
            <a:ext cx="3256200" cy="364680"/>
          </a:xfrm>
          <a:prstGeom prst="rect">
            <a:avLst/>
          </a:prstGeom>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411" name="PlaceHolder 5"/>
          <p:cNvSpPr>
            <a:spLocks noGrp="1"/>
          </p:cNvSpPr>
          <p:nvPr>
            <p:ph type="sldNum"/>
          </p:nvPr>
        </p:nvSpPr>
        <p:spPr>
          <a:xfrm>
            <a:off x="8849880" y="6187680"/>
            <a:ext cx="2742840" cy="364680"/>
          </a:xfrm>
          <a:prstGeom prst="rect">
            <a:avLst/>
          </a:prstGeom>
        </p:spPr>
        <p:txBody>
          <a:bodyPr anchor="ctr"/>
          <a:p>
            <a:pPr algn="r">
              <a:lnSpc>
                <a:spcPct val="100000"/>
              </a:lnSpc>
            </a:pPr>
            <a:fld id="{1C158491-974B-4B7B-B6FA-C9D17E2B05FF}" type="slidenum">
              <a:rPr b="0" i="1" lang="en-US" sz="1200" spc="-1" strike="noStrike">
                <a:solidFill>
                  <a:srgbClr val="ffcd6b"/>
                </a:solidFill>
                <a:latin typeface="Speak Pro"/>
              </a:rPr>
              <a:t>1</a:t>
            </a:fld>
            <a:endParaRPr b="0" lang="en-US" sz="1200" spc="-1" strike="noStrike">
              <a:latin typeface="Times New Roman"/>
            </a:endParaRPr>
          </a:p>
        </p:txBody>
      </p:sp>
      <p:sp>
        <p:nvSpPr>
          <p:cNvPr id="412" name="CustomShape 6"/>
          <p:cNvSpPr/>
          <p:nvPr/>
        </p:nvSpPr>
        <p:spPr>
          <a:xfrm>
            <a:off x="1379520" y="4878000"/>
            <a:ext cx="143640" cy="19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Line 7"/>
          <p:cNvSpPr/>
          <p:nvPr/>
        </p:nvSpPr>
        <p:spPr>
          <a:xfrm>
            <a:off x="1956960" y="5807880"/>
            <a:ext cx="930600" cy="360"/>
          </a:xfrm>
          <a:prstGeom prst="line">
            <a:avLst/>
          </a:prstGeom>
          <a:ln w="25560">
            <a:solidFill>
              <a:schemeClr val="tx2"/>
            </a:solidFill>
          </a:ln>
        </p:spPr>
        <p:style>
          <a:lnRef idx="1">
            <a:schemeClr val="accent1"/>
          </a:lnRef>
          <a:fillRef idx="0">
            <a:schemeClr val="accent1"/>
          </a:fillRef>
          <a:effectRef idx="0">
            <a:schemeClr val="accent1"/>
          </a:effectRef>
          <a:fontRef idx="minor"/>
        </p:style>
      </p:sp>
      <p:sp>
        <p:nvSpPr>
          <p:cNvPr id="414" name="Line 8"/>
          <p:cNvSpPr/>
          <p:nvPr/>
        </p:nvSpPr>
        <p:spPr>
          <a:xfrm flipV="1">
            <a:off x="11076840" y="0"/>
            <a:ext cx="360" cy="1371600"/>
          </a:xfrm>
          <a:prstGeom prst="line">
            <a:avLst/>
          </a:prstGeom>
          <a:ln w="25560">
            <a:solidFill>
              <a:schemeClr val="bg2"/>
            </a:solidFill>
          </a:ln>
        </p:spPr>
        <p:style>
          <a:lnRef idx="1">
            <a:schemeClr val="accent1"/>
          </a:lnRef>
          <a:fillRef idx="0">
            <a:schemeClr val="accent1"/>
          </a:fillRef>
          <a:effectRef idx="0">
            <a:schemeClr val="accent1"/>
          </a:effectRef>
          <a:fontRef idx="minor"/>
        </p:style>
      </p:sp>
      <p:sp>
        <p:nvSpPr>
          <p:cNvPr id="415" name="PlaceHolder 9"/>
          <p:cNvSpPr>
            <a:spLocks noGrp="1"/>
          </p:cNvSpPr>
          <p:nvPr>
            <p:ph type="body"/>
          </p:nvPr>
        </p:nvSpPr>
        <p:spPr>
          <a:xfrm>
            <a:off x="9416160" y="1006920"/>
            <a:ext cx="1460160" cy="480600"/>
          </a:xfrm>
          <a:prstGeom prst="rect">
            <a:avLst/>
          </a:prstGeom>
        </p:spPr>
        <p:txBody>
          <a:bodyPr/>
          <a:p>
            <a:pPr algn="r">
              <a:lnSpc>
                <a:spcPct val="90000"/>
              </a:lnSpc>
              <a:spcBef>
                <a:spcPts val="1001"/>
              </a:spcBef>
            </a:pPr>
            <a:r>
              <a:rPr b="1" lang="en-US" sz="3000" spc="-1" strike="noStrike">
                <a:solidFill>
                  <a:srgbClr val="be005a"/>
                </a:solidFill>
                <a:latin typeface="Speak Pro"/>
              </a:rPr>
              <a:t>20XX</a:t>
            </a:r>
            <a:endParaRPr b="0" lang="en-US" sz="3000" spc="-1" strike="noStrike">
              <a:solidFill>
                <a:srgbClr val="000000"/>
              </a:solidFill>
              <a:latin typeface="Speak Pro"/>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chart" Target="../charts/chart11.xml"/><Relationship Id="rId2" Type="http://schemas.openxmlformats.org/officeDocument/2006/relationships/image" Target="../media/image48.png"/><Relationship Id="rId3"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85.xml"/>
</Relationships>
</file>

<file path=ppt/slides/_rels/slide17.xml.rels><?xml version="1.0" encoding="UTF-8"?>
<Relationships xmlns="http://schemas.openxmlformats.org/package/2006/relationships"><Relationship Id="rId1" Type="http://schemas.openxmlformats.org/officeDocument/2006/relationships/hyperlink" Target="https://bit.ly/2A9VfiY" TargetMode="Externa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hyperlink" Target="https://github.com/microsoft/PowerPlatform-CdsServiceClient" TargetMode="External"/><Relationship Id="rId1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Picture Placeholder 7" descr=""/>
          <p:cNvPicPr/>
          <p:nvPr/>
        </p:nvPicPr>
        <p:blipFill>
          <a:blip r:embed="rId1">
            <a:alphaModFix amt="50000"/>
          </a:blip>
          <a:srcRect l="0" t="258" r="0" b="26189"/>
          <a:stretch/>
        </p:blipFill>
        <p:spPr>
          <a:xfrm>
            <a:off x="0" y="0"/>
            <a:ext cx="12191760" cy="4483080"/>
          </a:xfrm>
          <a:prstGeom prst="rect">
            <a:avLst/>
          </a:prstGeom>
          <a:ln>
            <a:noFill/>
          </a:ln>
        </p:spPr>
      </p:pic>
      <p:sp>
        <p:nvSpPr>
          <p:cNvPr id="453" name="TextShape 1"/>
          <p:cNvSpPr txBox="1"/>
          <p:nvPr/>
        </p:nvSpPr>
        <p:spPr>
          <a:xfrm>
            <a:off x="1694160" y="4626720"/>
            <a:ext cx="9095760" cy="1388880"/>
          </a:xfrm>
          <a:prstGeom prst="rect">
            <a:avLst/>
          </a:prstGeom>
          <a:noFill/>
          <a:ln>
            <a:noFill/>
          </a:ln>
        </p:spPr>
        <p:txBody>
          <a:bodyPr anchor="b">
            <a:normAutofit/>
          </a:bodyPr>
          <a:p>
            <a:pPr>
              <a:lnSpc>
                <a:spcPct val="90000"/>
              </a:lnSpc>
            </a:pPr>
            <a:r>
              <a:rPr b="1" lang="en-US" sz="3600" spc="-1" strike="noStrike">
                <a:solidFill>
                  <a:srgbClr val="ffffff"/>
                </a:solidFill>
                <a:latin typeface="Avenir Next LT Pro"/>
              </a:rPr>
              <a:t>What’s new in FakeXrmEasy (with .net core 3.1)</a:t>
            </a:r>
            <a:endParaRPr b="0" lang="en-US" sz="3600" spc="-1" strike="noStrike">
              <a:solidFill>
                <a:srgbClr val="000000"/>
              </a:solidFill>
              <a:latin typeface="Speak Pro"/>
            </a:endParaRPr>
          </a:p>
        </p:txBody>
      </p:sp>
      <p:sp>
        <p:nvSpPr>
          <p:cNvPr id="454" name="TextShape 2"/>
          <p:cNvSpPr txBox="1"/>
          <p:nvPr/>
        </p:nvSpPr>
        <p:spPr>
          <a:xfrm>
            <a:off x="1694160" y="6159240"/>
            <a:ext cx="4340880" cy="364680"/>
          </a:xfrm>
          <a:prstGeom prst="rect">
            <a:avLst/>
          </a:prstGeom>
          <a:noFill/>
          <a:ln>
            <a:noFill/>
          </a:ln>
        </p:spPr>
        <p:txBody>
          <a:bodyPr anchor="ctr"/>
          <a:p>
            <a:pPr>
              <a:lnSpc>
                <a:spcPct val="100000"/>
              </a:lnSpc>
              <a:spcAft>
                <a:spcPts val="601"/>
              </a:spcAft>
            </a:pPr>
            <a:r>
              <a:rPr b="0" i="1" lang="en-US" sz="1200" spc="-1" strike="noStrike">
                <a:solidFill>
                  <a:srgbClr val="ffcd6b"/>
                </a:solidFill>
                <a:latin typeface="Speak Pro"/>
              </a:rPr>
              <a:t>What’s new in v2.x of FakeXrmEasy</a:t>
            </a:r>
            <a:endParaRPr b="0" lang="en-US" sz="1200" spc="-1" strike="noStrike">
              <a:latin typeface="Times New Roman"/>
            </a:endParaRPr>
          </a:p>
        </p:txBody>
      </p:sp>
      <p:sp>
        <p:nvSpPr>
          <p:cNvPr id="455" name="TextShape 3"/>
          <p:cNvSpPr txBox="1"/>
          <p:nvPr/>
        </p:nvSpPr>
        <p:spPr>
          <a:xfrm>
            <a:off x="8849880" y="6187680"/>
            <a:ext cx="2742840" cy="364680"/>
          </a:xfrm>
          <a:prstGeom prst="rect">
            <a:avLst/>
          </a:prstGeom>
          <a:noFill/>
          <a:ln>
            <a:noFill/>
          </a:ln>
        </p:spPr>
        <p:txBody>
          <a:bodyPr anchor="ctr"/>
          <a:p>
            <a:pPr algn="r">
              <a:lnSpc>
                <a:spcPct val="100000"/>
              </a:lnSpc>
              <a:spcAft>
                <a:spcPts val="601"/>
              </a:spcAft>
            </a:pPr>
            <a:fld id="{CA971672-4EE7-4D6D-B827-AD78DB90F951}" type="slidenum">
              <a:rPr b="0" i="1" lang="en-US" sz="1200" spc="-1" strike="noStrike">
                <a:solidFill>
                  <a:srgbClr val="ffcd6b"/>
                </a:solidFill>
                <a:latin typeface="Speak Pro"/>
              </a:rPr>
              <a:t>1</a:t>
            </a:fld>
            <a:endParaRPr b="0" lang="en-US" sz="12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32"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CONTENT</a:t>
            </a:r>
            <a:br/>
            <a:r>
              <a:rPr b="1" lang="en-US" sz="4000" spc="-1" strike="noStrike">
                <a:solidFill>
                  <a:srgbClr val="be005a"/>
                </a:solidFill>
                <a:latin typeface="Avenir Next LT Pro"/>
              </a:rPr>
              <a:t>SLIDE</a:t>
            </a:r>
            <a:endParaRPr b="0" lang="en-US" sz="4000" spc="-1" strike="noStrike">
              <a:solidFill>
                <a:srgbClr val="000000"/>
              </a:solidFill>
              <a:latin typeface="Speak Pro"/>
            </a:endParaRPr>
          </a:p>
        </p:txBody>
      </p:sp>
      <p:sp>
        <p:nvSpPr>
          <p:cNvPr id="533" name="TextShape 2"/>
          <p:cNvSpPr txBox="1"/>
          <p:nvPr/>
        </p:nvSpPr>
        <p:spPr>
          <a:xfrm>
            <a:off x="6914160" y="2138760"/>
            <a:ext cx="4361760" cy="312264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b="0" lang="en-US" sz="1600" spc="-1" strike="noStrike">
              <a:solidFill>
                <a:srgbClr val="000000"/>
              </a:solidFill>
              <a:latin typeface="Speak Pro"/>
            </a:endParaRPr>
          </a:p>
        </p:txBody>
      </p:sp>
      <p:sp>
        <p:nvSpPr>
          <p:cNvPr id="534"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35" name="TextShape 4"/>
          <p:cNvSpPr txBox="1"/>
          <p:nvPr/>
        </p:nvSpPr>
        <p:spPr>
          <a:xfrm>
            <a:off x="8849880" y="6187680"/>
            <a:ext cx="2742840" cy="364680"/>
          </a:xfrm>
          <a:prstGeom prst="rect">
            <a:avLst/>
          </a:prstGeom>
          <a:noFill/>
          <a:ln>
            <a:noFill/>
          </a:ln>
        </p:spPr>
        <p:txBody>
          <a:bodyPr anchor="ctr"/>
          <a:p>
            <a:pPr algn="r">
              <a:lnSpc>
                <a:spcPct val="100000"/>
              </a:lnSpc>
            </a:pPr>
            <a:fld id="{3D08E9BA-27BB-4CD2-9F15-87F9313C13A5}" type="slidenum">
              <a:rPr b="0" i="1" lang="en-US" sz="1200" spc="-1" strike="noStrike">
                <a:solidFill>
                  <a:srgbClr val="ffcd6b"/>
                </a:solidFill>
                <a:latin typeface="Speak Pro"/>
              </a:rPr>
              <a:t>1</a:t>
            </a:fld>
            <a:endParaRPr b="0" lang="en-US" sz="1200" spc="-1" strike="noStrike">
              <a:latin typeface="Times New Roman"/>
            </a:endParaRPr>
          </a:p>
        </p:txBody>
      </p:sp>
      <p:sp>
        <p:nvSpPr>
          <p:cNvPr id="536" name="TextShape 5"/>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Slide Subtitle</a:t>
            </a:r>
            <a:endParaRPr b="0" lang="en-US" sz="2500" spc="-1" strike="noStrike">
              <a:latin typeface="Arial"/>
            </a:endParaRPr>
          </a:p>
        </p:txBody>
      </p:sp>
      <p:pic>
        <p:nvPicPr>
          <p:cNvPr id="537"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1698840" y="4537440"/>
            <a:ext cx="9384480" cy="915480"/>
          </a:xfrm>
          <a:prstGeom prst="rect">
            <a:avLst/>
          </a:prstGeom>
          <a:noFill/>
          <a:ln>
            <a:noFill/>
          </a:ln>
        </p:spPr>
        <p:txBody>
          <a:bodyPr anchor="b">
            <a:normAutofit/>
          </a:bodyPr>
          <a:p>
            <a:pPr>
              <a:lnSpc>
                <a:spcPct val="90000"/>
              </a:lnSpc>
            </a:pPr>
            <a:r>
              <a:rPr b="1" lang="en-US" sz="4000" spc="-1" strike="noStrike">
                <a:solidFill>
                  <a:srgbClr val="be005a"/>
                </a:solidFill>
                <a:latin typeface="Avenir Next LT Pro"/>
              </a:rPr>
              <a:t>SECTION DIVIDER SLIDE</a:t>
            </a:r>
            <a:endParaRPr b="0" lang="en-US" sz="4000" spc="-1" strike="noStrike">
              <a:solidFill>
                <a:srgbClr val="000000"/>
              </a:solidFill>
              <a:latin typeface="Speak Pro"/>
            </a:endParaRPr>
          </a:p>
        </p:txBody>
      </p:sp>
      <p:sp>
        <p:nvSpPr>
          <p:cNvPr id="539" name="TextShape 2"/>
          <p:cNvSpPr txBox="1"/>
          <p:nvPr/>
        </p:nvSpPr>
        <p:spPr>
          <a:xfrm>
            <a:off x="1698840" y="6159240"/>
            <a:ext cx="2615760" cy="38376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40" name="TextShape 3"/>
          <p:cNvSpPr txBox="1"/>
          <p:nvPr/>
        </p:nvSpPr>
        <p:spPr>
          <a:xfrm>
            <a:off x="8849880" y="6187680"/>
            <a:ext cx="2742840" cy="364680"/>
          </a:xfrm>
          <a:prstGeom prst="rect">
            <a:avLst/>
          </a:prstGeom>
          <a:noFill/>
          <a:ln>
            <a:noFill/>
          </a:ln>
        </p:spPr>
        <p:txBody>
          <a:bodyPr anchor="ctr"/>
          <a:p>
            <a:pPr algn="r">
              <a:lnSpc>
                <a:spcPct val="100000"/>
              </a:lnSpc>
            </a:pPr>
            <a:fld id="{0071AF31-57FA-4870-B58D-BE89165FCFB1}" type="slidenum">
              <a:rPr b="0" i="1" lang="en-US" sz="1200" spc="-1" strike="noStrike">
                <a:solidFill>
                  <a:srgbClr val="3b2cac"/>
                </a:solidFill>
                <a:latin typeface="Speak Pro"/>
              </a:rPr>
              <a:t>1</a:t>
            </a:fld>
            <a:endParaRPr b="0" lang="en-US" sz="1200" spc="-1" strike="noStrike">
              <a:latin typeface="Times New Roman"/>
            </a:endParaRPr>
          </a:p>
        </p:txBody>
      </p:sp>
      <p:sp>
        <p:nvSpPr>
          <p:cNvPr id="541" name="TextShape 4"/>
          <p:cNvSpPr txBox="1"/>
          <p:nvPr/>
        </p:nvSpPr>
        <p:spPr>
          <a:xfrm>
            <a:off x="1698840" y="5702760"/>
            <a:ext cx="9384480" cy="526680"/>
          </a:xfrm>
          <a:prstGeom prst="rect">
            <a:avLst/>
          </a:prstGeom>
          <a:noFill/>
          <a:ln>
            <a:noFill/>
          </a:ln>
        </p:spPr>
        <p:txBody>
          <a:bodyPr/>
          <a:p>
            <a:pPr>
              <a:lnSpc>
                <a:spcPct val="90000"/>
              </a:lnSpc>
              <a:spcBef>
                <a:spcPts val="1001"/>
              </a:spcBef>
            </a:pPr>
            <a:r>
              <a:rPr b="1" lang="en-US" sz="2500" spc="-1" strike="noStrike">
                <a:solidFill>
                  <a:srgbClr val="3b2cac"/>
                </a:solidFill>
                <a:latin typeface="Speak Pro"/>
              </a:rPr>
              <a:t>Section Subtitle</a:t>
            </a:r>
            <a:endParaRPr b="0" lang="en-US" sz="2500" spc="-1" strike="noStrike">
              <a:solidFill>
                <a:srgbClr val="000000"/>
              </a:solidFill>
              <a:latin typeface="Speak Pro"/>
            </a:endParaRPr>
          </a:p>
        </p:txBody>
      </p:sp>
      <p:pic>
        <p:nvPicPr>
          <p:cNvPr id="542" name="Picture 11" descr=""/>
          <p:cNvPicPr/>
          <p:nvPr/>
        </p:nvPicPr>
        <p:blipFill>
          <a:blip r:embed="rId1">
            <a:lum bright="70000" contrast="-70000"/>
          </a:blip>
          <a:stretch/>
        </p:blipFill>
        <p:spPr>
          <a:xfrm>
            <a:off x="11210040" y="829800"/>
            <a:ext cx="941400" cy="4842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928800" y="72432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TWO CONTENT</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544" name="TextShape 2"/>
          <p:cNvSpPr txBox="1"/>
          <p:nvPr/>
        </p:nvSpPr>
        <p:spPr>
          <a:xfrm>
            <a:off x="928800" y="2271960"/>
            <a:ext cx="515736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1 Title</a:t>
            </a:r>
            <a:endParaRPr b="0" lang="en-US" sz="2500" spc="-1" strike="noStrike">
              <a:solidFill>
                <a:srgbClr val="000000"/>
              </a:solidFill>
              <a:latin typeface="Speak Pro"/>
            </a:endParaRPr>
          </a:p>
        </p:txBody>
      </p:sp>
      <p:sp>
        <p:nvSpPr>
          <p:cNvPr id="545" name="TextShape 3"/>
          <p:cNvSpPr txBox="1"/>
          <p:nvPr/>
        </p:nvSpPr>
        <p:spPr>
          <a:xfrm>
            <a:off x="928800" y="3386160"/>
            <a:ext cx="515736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sp>
        <p:nvSpPr>
          <p:cNvPr id="546" name="TextShape 4"/>
          <p:cNvSpPr txBox="1"/>
          <p:nvPr/>
        </p:nvSpPr>
        <p:spPr>
          <a:xfrm>
            <a:off x="6284880" y="2271960"/>
            <a:ext cx="518292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2 Title</a:t>
            </a:r>
            <a:endParaRPr b="0" lang="en-US" sz="2500" spc="-1" strike="noStrike">
              <a:solidFill>
                <a:srgbClr val="000000"/>
              </a:solidFill>
              <a:latin typeface="Speak Pro"/>
            </a:endParaRPr>
          </a:p>
        </p:txBody>
      </p:sp>
      <p:sp>
        <p:nvSpPr>
          <p:cNvPr id="547" name="TextShape 5"/>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48" name="TextShape 6"/>
          <p:cNvSpPr txBox="1"/>
          <p:nvPr/>
        </p:nvSpPr>
        <p:spPr>
          <a:xfrm>
            <a:off x="8849880" y="6187680"/>
            <a:ext cx="2742840" cy="364680"/>
          </a:xfrm>
          <a:prstGeom prst="rect">
            <a:avLst/>
          </a:prstGeom>
          <a:noFill/>
          <a:ln>
            <a:noFill/>
          </a:ln>
        </p:spPr>
        <p:txBody>
          <a:bodyPr anchor="ctr"/>
          <a:p>
            <a:pPr algn="r">
              <a:lnSpc>
                <a:spcPct val="100000"/>
              </a:lnSpc>
            </a:pPr>
            <a:fld id="{21D4C4A7-C1FC-4CA8-88CE-FF874A5E5AB5}" type="slidenum">
              <a:rPr b="0" i="1" lang="en-US" sz="1200" spc="-1" strike="noStrike">
                <a:solidFill>
                  <a:srgbClr val="ffcd6b"/>
                </a:solidFill>
                <a:latin typeface="Speak Pro"/>
              </a:rPr>
              <a:t>1</a:t>
            </a:fld>
            <a:endParaRPr b="0" lang="en-US" sz="1200" spc="-1" strike="noStrike">
              <a:latin typeface="Times New Roman"/>
            </a:endParaRPr>
          </a:p>
        </p:txBody>
      </p:sp>
      <p:sp>
        <p:nvSpPr>
          <p:cNvPr id="549" name="TextShape 7"/>
          <p:cNvSpPr txBox="1"/>
          <p:nvPr/>
        </p:nvSpPr>
        <p:spPr>
          <a:xfrm>
            <a:off x="6310080" y="3386160"/>
            <a:ext cx="515736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marL="180000" indent="-179640">
              <a:lnSpc>
                <a:spcPct val="100000"/>
              </a:lnSpc>
              <a:spcBef>
                <a:spcPts val="601"/>
              </a:spcBef>
              <a:buClr>
                <a:srgbClr val="ffcd6b"/>
              </a:buClr>
              <a:buFont typeface="Arial"/>
              <a:buChar char="•"/>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pic>
        <p:nvPicPr>
          <p:cNvPr id="550" name="Picture 14" descr=""/>
          <p:cNvPicPr/>
          <p:nvPr/>
        </p:nvPicPr>
        <p:blipFill>
          <a:blip r:embed="rId1">
            <a:lum bright="70000" contrast="-70000"/>
          </a:blip>
          <a:stretch/>
        </p:blipFill>
        <p:spPr>
          <a:xfrm>
            <a:off x="11210040" y="829800"/>
            <a:ext cx="941400" cy="4842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928800" y="47268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PICTURE SLIDE</a:t>
            </a:r>
            <a:endParaRPr b="0" lang="en-US" sz="4000" spc="-1" strike="noStrike">
              <a:solidFill>
                <a:srgbClr val="000000"/>
              </a:solidFill>
              <a:latin typeface="Speak Pro"/>
            </a:endParaRPr>
          </a:p>
        </p:txBody>
      </p:sp>
      <p:sp>
        <p:nvSpPr>
          <p:cNvPr id="552"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53" name="TextShape 3"/>
          <p:cNvSpPr txBox="1"/>
          <p:nvPr/>
        </p:nvSpPr>
        <p:spPr>
          <a:xfrm>
            <a:off x="8849880" y="6187680"/>
            <a:ext cx="2742840" cy="364680"/>
          </a:xfrm>
          <a:prstGeom prst="rect">
            <a:avLst/>
          </a:prstGeom>
          <a:noFill/>
          <a:ln>
            <a:noFill/>
          </a:ln>
        </p:spPr>
        <p:txBody>
          <a:bodyPr anchor="ctr"/>
          <a:p>
            <a:pPr algn="r">
              <a:lnSpc>
                <a:spcPct val="100000"/>
              </a:lnSpc>
            </a:pPr>
            <a:fld id="{E818E7E2-954D-425F-905C-BC995F152FE5}" type="slidenum">
              <a:rPr b="0" i="1" lang="en-US" sz="1200" spc="-1" strike="noStrike">
                <a:solidFill>
                  <a:srgbClr val="ffcd6b"/>
                </a:solidFill>
                <a:latin typeface="Speak Pro"/>
              </a:rPr>
              <a:t>1</a:t>
            </a:fld>
            <a:endParaRPr b="0" lang="en-US" sz="1200" spc="-1" strike="noStrike">
              <a:latin typeface="Times New Roman"/>
            </a:endParaRPr>
          </a:p>
        </p:txBody>
      </p:sp>
      <p:pic>
        <p:nvPicPr>
          <p:cNvPr id="554" name="Picture Placeholder 15" descr=""/>
          <p:cNvPicPr/>
          <p:nvPr/>
        </p:nvPicPr>
        <p:blipFill>
          <a:blip r:embed="rId1">
            <a:alphaModFix amt="50000"/>
          </a:blip>
          <a:stretch/>
        </p:blipFill>
        <p:spPr>
          <a:xfrm>
            <a:off x="0" y="1659600"/>
            <a:ext cx="12191760" cy="4516920"/>
          </a:xfrm>
          <a:prstGeom prst="rect">
            <a:avLst/>
          </a:prstGeom>
          <a:ln>
            <a:noFill/>
          </a:ln>
        </p:spPr>
      </p:pic>
      <p:pic>
        <p:nvPicPr>
          <p:cNvPr id="555" name="Picture 11"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extShape 1"/>
          <p:cNvSpPr txBox="1"/>
          <p:nvPr/>
        </p:nvSpPr>
        <p:spPr>
          <a:xfrm>
            <a:off x="928800" y="470160"/>
            <a:ext cx="10515240" cy="1325160"/>
          </a:xfrm>
          <a:prstGeom prst="rect">
            <a:avLst/>
          </a:prstGeom>
          <a:noFill/>
          <a:ln>
            <a:noFill/>
          </a:ln>
        </p:spPr>
        <p:txBody>
          <a:bodyPr anchor="ctr"/>
          <a:p>
            <a:pPr>
              <a:lnSpc>
                <a:spcPct val="90000"/>
              </a:lnSpc>
            </a:pPr>
            <a:r>
              <a:rPr b="1" lang="en-US" sz="4000" spc="-1" strike="noStrike">
                <a:solidFill>
                  <a:srgbClr val="ffffff"/>
                </a:solidFill>
                <a:latin typeface="Avenir Next LT Pro"/>
              </a:rPr>
              <a:t>CHART SLIDE</a:t>
            </a:r>
            <a:endParaRPr b="0" lang="en-US" sz="4000" spc="-1" strike="noStrike">
              <a:solidFill>
                <a:srgbClr val="000000"/>
              </a:solidFill>
              <a:latin typeface="Speak Pro"/>
            </a:endParaRPr>
          </a:p>
        </p:txBody>
      </p:sp>
      <p:sp>
        <p:nvSpPr>
          <p:cNvPr id="557"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58" name="TextShape 3"/>
          <p:cNvSpPr txBox="1"/>
          <p:nvPr/>
        </p:nvSpPr>
        <p:spPr>
          <a:xfrm>
            <a:off x="8849880" y="6187680"/>
            <a:ext cx="2742840" cy="364680"/>
          </a:xfrm>
          <a:prstGeom prst="rect">
            <a:avLst/>
          </a:prstGeom>
          <a:noFill/>
          <a:ln>
            <a:noFill/>
          </a:ln>
        </p:spPr>
        <p:txBody>
          <a:bodyPr anchor="ctr"/>
          <a:p>
            <a:pPr algn="r">
              <a:lnSpc>
                <a:spcPct val="100000"/>
              </a:lnSpc>
            </a:pPr>
            <a:fld id="{CDC23F14-4BF9-4BCF-A0E3-103F319406A6}" type="slidenum">
              <a:rPr b="0" i="1" lang="en-US" sz="1200" spc="-1" strike="noStrike">
                <a:solidFill>
                  <a:srgbClr val="ffcd6b"/>
                </a:solidFill>
                <a:latin typeface="Speak Pro"/>
              </a:rPr>
              <a:t>1</a:t>
            </a:fld>
            <a:endParaRPr b="0" lang="en-US" sz="1200" spc="-1" strike="noStrike">
              <a:latin typeface="Times New Roman"/>
            </a:endParaRPr>
          </a:p>
        </p:txBody>
      </p:sp>
      <p:sp>
        <p:nvSpPr>
          <p:cNvPr id="559" name="TextShape 4"/>
          <p:cNvSpPr txBox="1"/>
          <p:nvPr/>
        </p:nvSpPr>
        <p:spPr>
          <a:xfrm>
            <a:off x="928800" y="2316960"/>
            <a:ext cx="515736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Paragraph Title</a:t>
            </a:r>
            <a:endParaRPr b="0" lang="en-US" sz="2500" spc="-1" strike="noStrike">
              <a:solidFill>
                <a:srgbClr val="000000"/>
              </a:solidFill>
              <a:latin typeface="Speak Pro"/>
            </a:endParaRPr>
          </a:p>
        </p:txBody>
      </p:sp>
      <p:sp>
        <p:nvSpPr>
          <p:cNvPr id="560" name="TextShape 5"/>
          <p:cNvSpPr txBox="1"/>
          <p:nvPr/>
        </p:nvSpPr>
        <p:spPr>
          <a:xfrm>
            <a:off x="928800" y="3431160"/>
            <a:ext cx="4894200" cy="2772720"/>
          </a:xfrm>
          <a:prstGeom prst="rect">
            <a:avLst/>
          </a:prstGeom>
          <a:noFill/>
          <a:ln>
            <a:noFill/>
          </a:ln>
        </p:spPr>
        <p:txBody>
          <a:bodyPr/>
          <a:p>
            <a:pPr>
              <a:lnSpc>
                <a:spcPct val="100000"/>
              </a:lnSpc>
              <a:spcBef>
                <a:spcPts val="601"/>
              </a:spcBef>
            </a:pPr>
            <a:r>
              <a:rPr b="0" lang="en-US" sz="1600" spc="-1" strike="noStrike">
                <a:solidFill>
                  <a:srgbClr val="ffffff"/>
                </a:solidFill>
                <a:latin typeface="Speak Pro"/>
              </a:rPr>
              <a:t>Maximincto od essi sime voluptati ipis maximus.</a:t>
            </a:r>
            <a:br/>
            <a:r>
              <a:rPr b="0" lang="en-US" sz="1600" spc="-1" strike="noStrike">
                <a:solidFill>
                  <a:srgbClr val="ffffff"/>
                </a:solidFill>
                <a:latin typeface="Speak Pro"/>
              </a:rPr>
              <a:t>Liquatem voluptatur, con plabo. Ut que dUm quiae cus sus event velibus.</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Rate conseris ma as dolupta idis aut apicide ruptatio.</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Et expedis eossimpere mod mostinihil mo et.</a:t>
            </a:r>
            <a:endParaRPr b="0" lang="en-US" sz="1600" spc="-1" strike="noStrike">
              <a:solidFill>
                <a:srgbClr val="000000"/>
              </a:solidFill>
              <a:latin typeface="Speak Pro"/>
            </a:endParaRPr>
          </a:p>
          <a:p>
            <a:pPr>
              <a:lnSpc>
                <a:spcPct val="100000"/>
              </a:lnSpc>
              <a:spcBef>
                <a:spcPts val="601"/>
              </a:spcBef>
            </a:pPr>
            <a:r>
              <a:rPr b="0" lang="en-US" sz="1600" spc="-1" strike="noStrike">
                <a:solidFill>
                  <a:srgbClr val="ffffff"/>
                </a:solidFill>
                <a:latin typeface="Speak Pro"/>
              </a:rPr>
              <a:t>Puditecte enimilluptae laboreri odi santotam as seque cor autem con restiistia volo.</a:t>
            </a:r>
            <a:endParaRPr b="0" lang="en-US" sz="1600" spc="-1" strike="noStrike">
              <a:solidFill>
                <a:srgbClr val="000000"/>
              </a:solidFill>
              <a:latin typeface="Speak Pro"/>
            </a:endParaRPr>
          </a:p>
        </p:txBody>
      </p:sp>
      <p:sp>
        <p:nvSpPr>
          <p:cNvPr id="561" name="TextShape 6"/>
          <p:cNvSpPr txBox="1"/>
          <p:nvPr/>
        </p:nvSpPr>
        <p:spPr>
          <a:xfrm>
            <a:off x="6224760" y="1402560"/>
            <a:ext cx="5182920" cy="823680"/>
          </a:xfrm>
          <a:prstGeom prst="rect">
            <a:avLst/>
          </a:prstGeom>
          <a:noFill/>
          <a:ln>
            <a:noFill/>
          </a:ln>
        </p:spPr>
        <p:txBody>
          <a:bodyPr anchor="b"/>
          <a:p>
            <a:pPr>
              <a:lnSpc>
                <a:spcPct val="90000"/>
              </a:lnSpc>
              <a:spcBef>
                <a:spcPts val="1001"/>
              </a:spcBef>
            </a:pPr>
            <a:r>
              <a:rPr b="1" lang="en-US" sz="2500" spc="-1" strike="noStrike">
                <a:solidFill>
                  <a:srgbClr val="ffcd6b"/>
                </a:solidFill>
                <a:latin typeface="Speak Pro"/>
              </a:rPr>
              <a:t>Chart Title</a:t>
            </a:r>
            <a:endParaRPr b="0" lang="en-US" sz="2500" spc="-1" strike="noStrike">
              <a:solidFill>
                <a:srgbClr val="000000"/>
              </a:solidFill>
              <a:latin typeface="Speak Pro"/>
            </a:endParaRPr>
          </a:p>
        </p:txBody>
      </p:sp>
      <p:graphicFrame>
        <p:nvGraphicFramePr>
          <p:cNvPr id="562" name="Content Placeholder 11"/>
          <p:cNvGraphicFramePr/>
          <p:nvPr/>
        </p:nvGraphicFramePr>
        <p:xfrm>
          <a:off x="6224760" y="2179440"/>
          <a:ext cx="5157360" cy="3687480"/>
        </p:xfrm>
        <a:graphic>
          <a:graphicData uri="http://schemas.openxmlformats.org/drawingml/2006/chart">
            <c:chart xmlns:c="http://schemas.openxmlformats.org/drawingml/2006/chart" xmlns:r="http://schemas.openxmlformats.org/officeDocument/2006/relationships" r:id="rId1"/>
          </a:graphicData>
        </a:graphic>
      </p:graphicFrame>
      <p:pic>
        <p:nvPicPr>
          <p:cNvPr id="563" name="Picture 14"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928800" y="651960"/>
            <a:ext cx="3931920" cy="2390400"/>
          </a:xfrm>
          <a:prstGeom prst="rect">
            <a:avLst/>
          </a:prstGeom>
          <a:noFill/>
          <a:ln>
            <a:noFill/>
          </a:ln>
        </p:spPr>
        <p:txBody>
          <a:bodyPr anchor="b"/>
          <a:p>
            <a:pPr>
              <a:lnSpc>
                <a:spcPct val="90000"/>
              </a:lnSpc>
            </a:pPr>
            <a:r>
              <a:rPr b="1" lang="en-US" sz="4000" spc="-1" strike="noStrike">
                <a:solidFill>
                  <a:srgbClr val="ffffff"/>
                </a:solidFill>
                <a:latin typeface="Avenir Next LT Pro"/>
              </a:rPr>
              <a:t>PICTURE</a:t>
            </a:r>
            <a:br/>
            <a:r>
              <a:rPr b="1" lang="en-US" sz="4000" spc="-1" strike="noStrike">
                <a:solidFill>
                  <a:srgbClr val="ffffff"/>
                </a:solidFill>
                <a:latin typeface="Avenir Next LT Pro"/>
              </a:rPr>
              <a:t>WITH</a:t>
            </a:r>
            <a:br/>
            <a:r>
              <a:rPr b="1" lang="en-US" sz="4000" spc="-1" strike="noStrike">
                <a:solidFill>
                  <a:srgbClr val="ffffff"/>
                </a:solidFill>
                <a:latin typeface="Avenir Next LT Pro"/>
              </a:rPr>
              <a:t>CAPTION</a:t>
            </a:r>
            <a:br/>
            <a:r>
              <a:rPr b="1" lang="en-US" sz="4000" spc="-1" strike="noStrike">
                <a:solidFill>
                  <a:srgbClr val="ffffff"/>
                </a:solidFill>
                <a:latin typeface="Avenir Next LT Pro"/>
              </a:rPr>
              <a:t>SLIDE</a:t>
            </a:r>
            <a:endParaRPr b="0" lang="en-US" sz="4000" spc="-1" strike="noStrike">
              <a:solidFill>
                <a:srgbClr val="000000"/>
              </a:solidFill>
              <a:latin typeface="Speak Pro"/>
            </a:endParaRPr>
          </a:p>
        </p:txBody>
      </p:sp>
      <p:sp>
        <p:nvSpPr>
          <p:cNvPr id="565" name="TextShape 2"/>
          <p:cNvSpPr txBox="1"/>
          <p:nvPr/>
        </p:nvSpPr>
        <p:spPr>
          <a:xfrm>
            <a:off x="928800" y="3283560"/>
            <a:ext cx="3931920" cy="243972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Slide Subtitle</a:t>
            </a:r>
            <a:br/>
            <a:r>
              <a:rPr b="1" lang="en-US" sz="2500" spc="-1" strike="noStrike">
                <a:solidFill>
                  <a:srgbClr val="ffcd6b"/>
                </a:solidFill>
                <a:latin typeface="Speak Pro"/>
              </a:rPr>
              <a:t>or Picture</a:t>
            </a:r>
            <a:br/>
            <a:r>
              <a:rPr b="1" lang="en-US" sz="2500" spc="-1" strike="noStrike">
                <a:solidFill>
                  <a:srgbClr val="ffcd6b"/>
                </a:solidFill>
                <a:latin typeface="Speak Pro"/>
              </a:rPr>
              <a:t>Caption</a:t>
            </a:r>
            <a:endParaRPr b="0" lang="en-US" sz="2500" spc="-1" strike="noStrike">
              <a:solidFill>
                <a:srgbClr val="000000"/>
              </a:solidFill>
              <a:latin typeface="Speak Pro"/>
            </a:endParaRPr>
          </a:p>
        </p:txBody>
      </p:sp>
      <p:sp>
        <p:nvSpPr>
          <p:cNvPr id="566"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67" name="TextShape 4"/>
          <p:cNvSpPr txBox="1"/>
          <p:nvPr/>
        </p:nvSpPr>
        <p:spPr>
          <a:xfrm>
            <a:off x="8849880" y="6187680"/>
            <a:ext cx="2742840" cy="364680"/>
          </a:xfrm>
          <a:prstGeom prst="rect">
            <a:avLst/>
          </a:prstGeom>
          <a:noFill/>
          <a:ln>
            <a:noFill/>
          </a:ln>
        </p:spPr>
        <p:txBody>
          <a:bodyPr anchor="ctr"/>
          <a:p>
            <a:pPr algn="r">
              <a:lnSpc>
                <a:spcPct val="100000"/>
              </a:lnSpc>
            </a:pPr>
            <a:fld id="{4C56F05A-44C9-4968-9C74-797095B77FDD}" type="slidenum">
              <a:rPr b="0" i="1" lang="en-US" sz="1200" spc="-1" strike="noStrike">
                <a:solidFill>
                  <a:srgbClr val="ffcd6b"/>
                </a:solidFill>
                <a:latin typeface="Speak Pro"/>
              </a:rPr>
              <a:t>1</a:t>
            </a:fld>
            <a:endParaRPr b="0" lang="en-US" sz="1200" spc="-1" strike="noStrike">
              <a:latin typeface="Times New Roman"/>
            </a:endParaRPr>
          </a:p>
        </p:txBody>
      </p:sp>
      <p:pic>
        <p:nvPicPr>
          <p:cNvPr id="568" name="Picture Placeholder 12" descr=""/>
          <p:cNvPicPr/>
          <p:nvPr/>
        </p:nvPicPr>
        <p:blipFill>
          <a:blip r:embed="rId1">
            <a:alphaModFix amt="35000"/>
          </a:blip>
          <a:stretch/>
        </p:blipFill>
        <p:spPr>
          <a:xfrm>
            <a:off x="5231520" y="0"/>
            <a:ext cx="5231160" cy="6857640"/>
          </a:xfrm>
          <a:prstGeom prst="rect">
            <a:avLst/>
          </a:prstGeom>
          <a:ln>
            <a:noFill/>
          </a:ln>
        </p:spPr>
      </p:pic>
      <p:pic>
        <p:nvPicPr>
          <p:cNvPr id="569"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928800" y="606960"/>
            <a:ext cx="4737240" cy="696600"/>
          </a:xfrm>
          <a:prstGeom prst="rect">
            <a:avLst/>
          </a:prstGeom>
          <a:noFill/>
          <a:ln>
            <a:noFill/>
          </a:ln>
        </p:spPr>
        <p:txBody>
          <a:bodyPr anchor="b"/>
          <a:p>
            <a:pPr>
              <a:lnSpc>
                <a:spcPct val="90000"/>
              </a:lnSpc>
            </a:pPr>
            <a:r>
              <a:rPr b="1" lang="en-US" sz="4000" spc="-1" strike="noStrike">
                <a:solidFill>
                  <a:srgbClr val="ffffff"/>
                </a:solidFill>
                <a:latin typeface="Avenir Next LT Pro"/>
              </a:rPr>
              <a:t>OVERVIEW SLIDE</a:t>
            </a:r>
            <a:endParaRPr b="0" lang="en-US" sz="4000" spc="-1" strike="noStrike">
              <a:solidFill>
                <a:srgbClr val="000000"/>
              </a:solidFill>
              <a:latin typeface="Speak Pro"/>
            </a:endParaRPr>
          </a:p>
        </p:txBody>
      </p:sp>
      <p:sp>
        <p:nvSpPr>
          <p:cNvPr id="571" name="TextShape 2"/>
          <p:cNvSpPr txBox="1"/>
          <p:nvPr/>
        </p:nvSpPr>
        <p:spPr>
          <a:xfrm>
            <a:off x="9288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1 Title</a:t>
            </a:r>
            <a:endParaRPr b="0" lang="en-US" sz="2500" spc="-1" strike="noStrike">
              <a:solidFill>
                <a:srgbClr val="000000"/>
              </a:solidFill>
              <a:latin typeface="Speak Pro"/>
            </a:endParaRPr>
          </a:p>
        </p:txBody>
      </p:sp>
      <p:sp>
        <p:nvSpPr>
          <p:cNvPr id="572"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Presentation Title</a:t>
            </a:r>
            <a:endParaRPr b="0" lang="en-US" sz="1200" spc="-1" strike="noStrike">
              <a:latin typeface="Times New Roman"/>
            </a:endParaRPr>
          </a:p>
        </p:txBody>
      </p:sp>
      <p:sp>
        <p:nvSpPr>
          <p:cNvPr id="573" name="TextShape 4"/>
          <p:cNvSpPr txBox="1"/>
          <p:nvPr/>
        </p:nvSpPr>
        <p:spPr>
          <a:xfrm>
            <a:off x="8849880" y="6187680"/>
            <a:ext cx="2742840" cy="364680"/>
          </a:xfrm>
          <a:prstGeom prst="rect">
            <a:avLst/>
          </a:prstGeom>
          <a:noFill/>
          <a:ln>
            <a:noFill/>
          </a:ln>
        </p:spPr>
        <p:txBody>
          <a:bodyPr anchor="ctr"/>
          <a:p>
            <a:pPr algn="r">
              <a:lnSpc>
                <a:spcPct val="100000"/>
              </a:lnSpc>
            </a:pPr>
            <a:fld id="{0718AE7C-A8D7-4153-A021-41A4D4F70D51}" type="slidenum">
              <a:rPr b="0" i="1" lang="en-US" sz="1200" spc="-1" strike="noStrike">
                <a:solidFill>
                  <a:srgbClr val="ffcd6b"/>
                </a:solidFill>
                <a:latin typeface="Speak Pro"/>
              </a:rPr>
              <a:t>1</a:t>
            </a:fld>
            <a:endParaRPr b="0" lang="en-US" sz="1200" spc="-1" strike="noStrike">
              <a:latin typeface="Times New Roman"/>
            </a:endParaRPr>
          </a:p>
        </p:txBody>
      </p:sp>
      <p:sp>
        <p:nvSpPr>
          <p:cNvPr id="574" name="TextShape 5"/>
          <p:cNvSpPr txBox="1"/>
          <p:nvPr/>
        </p:nvSpPr>
        <p:spPr>
          <a:xfrm>
            <a:off x="44676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2 Title</a:t>
            </a:r>
            <a:endParaRPr b="0" lang="en-US" sz="2500" spc="-1" strike="noStrike">
              <a:solidFill>
                <a:srgbClr val="000000"/>
              </a:solidFill>
              <a:latin typeface="Speak Pro"/>
            </a:endParaRPr>
          </a:p>
        </p:txBody>
      </p:sp>
      <p:sp>
        <p:nvSpPr>
          <p:cNvPr id="575" name="TextShape 6"/>
          <p:cNvSpPr txBox="1"/>
          <p:nvPr/>
        </p:nvSpPr>
        <p:spPr>
          <a:xfrm>
            <a:off x="80064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3 Title</a:t>
            </a:r>
            <a:endParaRPr b="0" lang="en-US" sz="2500" spc="-1" strike="noStrike">
              <a:solidFill>
                <a:srgbClr val="000000"/>
              </a:solidFill>
              <a:latin typeface="Speak Pro"/>
            </a:endParaRPr>
          </a:p>
        </p:txBody>
      </p:sp>
      <p:sp>
        <p:nvSpPr>
          <p:cNvPr id="576" name="TextShape 7"/>
          <p:cNvSpPr txBox="1"/>
          <p:nvPr/>
        </p:nvSpPr>
        <p:spPr>
          <a:xfrm>
            <a:off x="9288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4 Title</a:t>
            </a:r>
            <a:endParaRPr b="0" lang="en-US" sz="2500" spc="-1" strike="noStrike">
              <a:solidFill>
                <a:srgbClr val="000000"/>
              </a:solidFill>
              <a:latin typeface="Speak Pro"/>
            </a:endParaRPr>
          </a:p>
        </p:txBody>
      </p:sp>
      <p:sp>
        <p:nvSpPr>
          <p:cNvPr id="577" name="TextShape 8"/>
          <p:cNvSpPr txBox="1"/>
          <p:nvPr/>
        </p:nvSpPr>
        <p:spPr>
          <a:xfrm>
            <a:off x="44676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5 Title</a:t>
            </a:r>
            <a:endParaRPr b="0" lang="en-US" sz="2500" spc="-1" strike="noStrike">
              <a:solidFill>
                <a:srgbClr val="000000"/>
              </a:solidFill>
              <a:latin typeface="Speak Pro"/>
            </a:endParaRPr>
          </a:p>
        </p:txBody>
      </p:sp>
      <p:sp>
        <p:nvSpPr>
          <p:cNvPr id="578" name="TextShape 9"/>
          <p:cNvSpPr txBox="1"/>
          <p:nvPr/>
        </p:nvSpPr>
        <p:spPr>
          <a:xfrm>
            <a:off x="80064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Item 6 Title</a:t>
            </a:r>
            <a:endParaRPr b="0" lang="en-US" sz="2500" spc="-1" strike="noStrike">
              <a:solidFill>
                <a:srgbClr val="000000"/>
              </a:solidFill>
              <a:latin typeface="Speak Pro"/>
            </a:endParaRPr>
          </a:p>
        </p:txBody>
      </p:sp>
      <p:sp>
        <p:nvSpPr>
          <p:cNvPr id="579" name="TextShape 10"/>
          <p:cNvSpPr txBox="1"/>
          <p:nvPr/>
        </p:nvSpPr>
        <p:spPr>
          <a:xfrm>
            <a:off x="9288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0" name="TextShape 11"/>
          <p:cNvSpPr txBox="1"/>
          <p:nvPr/>
        </p:nvSpPr>
        <p:spPr>
          <a:xfrm>
            <a:off x="44676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1" name="TextShape 12"/>
          <p:cNvSpPr txBox="1"/>
          <p:nvPr/>
        </p:nvSpPr>
        <p:spPr>
          <a:xfrm>
            <a:off x="80064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2" name="TextShape 13"/>
          <p:cNvSpPr txBox="1"/>
          <p:nvPr/>
        </p:nvSpPr>
        <p:spPr>
          <a:xfrm>
            <a:off x="9288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3" name="TextShape 14"/>
          <p:cNvSpPr txBox="1"/>
          <p:nvPr/>
        </p:nvSpPr>
        <p:spPr>
          <a:xfrm>
            <a:off x="44676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sp>
        <p:nvSpPr>
          <p:cNvPr id="584" name="TextShape 15"/>
          <p:cNvSpPr txBox="1"/>
          <p:nvPr/>
        </p:nvSpPr>
        <p:spPr>
          <a:xfrm>
            <a:off x="80064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Maximincto od essi sime voluptati ipis maximus liquatem voluptatur.</a:t>
            </a:r>
            <a:endParaRPr b="0" lang="en-US" sz="1600" spc="-1" strike="noStrike">
              <a:solidFill>
                <a:srgbClr val="000000"/>
              </a:solidFill>
              <a:latin typeface="Speak Pro"/>
            </a:endParaRPr>
          </a:p>
        </p:txBody>
      </p:sp>
      <p:pic>
        <p:nvPicPr>
          <p:cNvPr id="585" name="Picture Placeholder 50" descr=""/>
          <p:cNvPicPr/>
          <p:nvPr/>
        </p:nvPicPr>
        <p:blipFill>
          <a:blip r:embed="rId1"/>
          <a:stretch/>
        </p:blipFill>
        <p:spPr>
          <a:xfrm>
            <a:off x="928800" y="1757880"/>
            <a:ext cx="862560" cy="863640"/>
          </a:xfrm>
          <a:prstGeom prst="rect">
            <a:avLst/>
          </a:prstGeom>
          <a:ln w="19080">
            <a:noFill/>
          </a:ln>
        </p:spPr>
      </p:pic>
      <p:pic>
        <p:nvPicPr>
          <p:cNvPr id="586" name="Picture Placeholder 58" descr=""/>
          <p:cNvPicPr/>
          <p:nvPr/>
        </p:nvPicPr>
        <p:blipFill>
          <a:blip r:embed="rId2"/>
          <a:stretch/>
        </p:blipFill>
        <p:spPr>
          <a:xfrm>
            <a:off x="4512240" y="3890160"/>
            <a:ext cx="867240" cy="868320"/>
          </a:xfrm>
          <a:prstGeom prst="rect">
            <a:avLst/>
          </a:prstGeom>
          <a:ln w="19080">
            <a:noFill/>
          </a:ln>
        </p:spPr>
      </p:pic>
      <p:pic>
        <p:nvPicPr>
          <p:cNvPr id="587" name="Picture Placeholder 60" descr=""/>
          <p:cNvPicPr/>
          <p:nvPr/>
        </p:nvPicPr>
        <p:blipFill>
          <a:blip r:embed="rId3"/>
          <a:stretch/>
        </p:blipFill>
        <p:spPr>
          <a:xfrm>
            <a:off x="8047800" y="3890160"/>
            <a:ext cx="867240" cy="868320"/>
          </a:xfrm>
          <a:prstGeom prst="rect">
            <a:avLst/>
          </a:prstGeom>
          <a:ln w="19080">
            <a:noFill/>
          </a:ln>
        </p:spPr>
      </p:pic>
      <p:pic>
        <p:nvPicPr>
          <p:cNvPr id="588" name="Picture Placeholder 70" descr=""/>
          <p:cNvPicPr/>
          <p:nvPr/>
        </p:nvPicPr>
        <p:blipFill>
          <a:blip r:embed="rId4"/>
          <a:stretch/>
        </p:blipFill>
        <p:spPr>
          <a:xfrm>
            <a:off x="4432320" y="1757880"/>
            <a:ext cx="867240" cy="868320"/>
          </a:xfrm>
          <a:prstGeom prst="rect">
            <a:avLst/>
          </a:prstGeom>
          <a:ln w="19080">
            <a:noFill/>
          </a:ln>
        </p:spPr>
      </p:pic>
      <p:pic>
        <p:nvPicPr>
          <p:cNvPr id="589" name="Picture Placeholder 72" descr=""/>
          <p:cNvPicPr/>
          <p:nvPr/>
        </p:nvPicPr>
        <p:blipFill>
          <a:blip r:embed="rId5"/>
          <a:stretch/>
        </p:blipFill>
        <p:spPr>
          <a:xfrm>
            <a:off x="7967520" y="1757880"/>
            <a:ext cx="867240" cy="868320"/>
          </a:xfrm>
          <a:prstGeom prst="rect">
            <a:avLst/>
          </a:prstGeom>
          <a:ln w="19080">
            <a:noFill/>
          </a:ln>
        </p:spPr>
      </p:pic>
      <p:pic>
        <p:nvPicPr>
          <p:cNvPr id="590" name="Picture Placeholder 76" descr=""/>
          <p:cNvPicPr/>
          <p:nvPr/>
        </p:nvPicPr>
        <p:blipFill>
          <a:blip r:embed="rId6"/>
          <a:stretch/>
        </p:blipFill>
        <p:spPr>
          <a:xfrm>
            <a:off x="977040" y="3890160"/>
            <a:ext cx="867240" cy="868320"/>
          </a:xfrm>
          <a:prstGeom prst="rect">
            <a:avLst/>
          </a:prstGeom>
          <a:ln w="19080">
            <a:noFill/>
          </a:ln>
        </p:spPr>
      </p:pic>
      <p:pic>
        <p:nvPicPr>
          <p:cNvPr id="591" name="Picture 25" descr=""/>
          <p:cNvPicPr/>
          <p:nvPr/>
        </p:nvPicPr>
        <p:blipFill>
          <a:blip r:embed="rId7">
            <a:lum bright="70000" contrast="-70000"/>
          </a:blip>
          <a:stretch/>
        </p:blipFill>
        <p:spPr>
          <a:xfrm>
            <a:off x="11210040" y="829800"/>
            <a:ext cx="941400" cy="4842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2cac">
            <a:alpha val="0"/>
          </a:srgbClr>
        </a:solidFill>
      </p:bgPr>
    </p:bg>
    <p:spTree>
      <p:nvGrpSpPr>
        <p:cNvPr id="1" name=""/>
        <p:cNvGrpSpPr/>
        <p:nvPr/>
      </p:nvGrpSpPr>
      <p:grpSpPr>
        <a:xfrm>
          <a:off x="0" y="0"/>
          <a:ext cx="0" cy="0"/>
          <a:chOff x="0" y="0"/>
          <a:chExt cx="0" cy="0"/>
        </a:xfrm>
      </p:grpSpPr>
      <p:sp>
        <p:nvSpPr>
          <p:cNvPr id="592" name="TextShape 1"/>
          <p:cNvSpPr txBox="1"/>
          <p:nvPr/>
        </p:nvSpPr>
        <p:spPr>
          <a:xfrm>
            <a:off x="1812600" y="4700160"/>
            <a:ext cx="8806680" cy="915480"/>
          </a:xfrm>
          <a:prstGeom prst="rect">
            <a:avLst/>
          </a:prstGeom>
          <a:noFill/>
          <a:ln>
            <a:noFill/>
          </a:ln>
        </p:spPr>
        <p:txBody>
          <a:bodyPr anchor="b"/>
          <a:p>
            <a:pPr>
              <a:lnSpc>
                <a:spcPct val="90000"/>
              </a:lnSpc>
            </a:pPr>
            <a:r>
              <a:rPr b="1" lang="en-US" sz="5500" spc="-1" strike="noStrike">
                <a:solidFill>
                  <a:srgbClr val="ffffff"/>
                </a:solidFill>
                <a:latin typeface="Avenir Next LT Pro"/>
              </a:rPr>
              <a:t>THANK YOU!</a:t>
            </a:r>
            <a:endParaRPr b="0" lang="en-US" sz="5500" spc="-1" strike="noStrike">
              <a:solidFill>
                <a:srgbClr val="000000"/>
              </a:solidFill>
              <a:latin typeface="Speak Pro"/>
            </a:endParaRPr>
          </a:p>
        </p:txBody>
      </p:sp>
      <p:sp>
        <p:nvSpPr>
          <p:cNvPr id="593" name="TextShape 2"/>
          <p:cNvSpPr txBox="1"/>
          <p:nvPr/>
        </p:nvSpPr>
        <p:spPr>
          <a:xfrm>
            <a:off x="1812600" y="5963040"/>
            <a:ext cx="9143640" cy="601560"/>
          </a:xfrm>
          <a:prstGeom prst="rect">
            <a:avLst/>
          </a:prstGeom>
          <a:noFill/>
          <a:ln>
            <a:noFill/>
          </a:ln>
        </p:spPr>
        <p:txBody>
          <a:bodyPr/>
          <a:p>
            <a:pPr>
              <a:lnSpc>
                <a:spcPct val="90000"/>
              </a:lnSpc>
              <a:spcBef>
                <a:spcPts val="1001"/>
              </a:spcBef>
            </a:pPr>
            <a:r>
              <a:rPr b="1" lang="en-US" sz="3000" spc="-1" strike="noStrike">
                <a:solidFill>
                  <a:srgbClr val="ffcd6b"/>
                </a:solidFill>
                <a:latin typeface="Speak Pro"/>
              </a:rPr>
              <a:t>Fill out survey: </a:t>
            </a:r>
            <a:r>
              <a:rPr b="1" lang="en-US" sz="3000" spc="-1" strike="noStrike" u="sng">
                <a:solidFill>
                  <a:srgbClr val="ffffff"/>
                </a:solidFill>
                <a:uFillTx/>
                <a:latin typeface="Speak Pro"/>
                <a:hlinkClick r:id="rId1"/>
              </a:rPr>
              <a:t>https://bit.ly/2A9VfiY</a:t>
            </a:r>
            <a:endParaRPr b="0" lang="en-US" sz="3000" spc="-1" strike="noStrike">
              <a:latin typeface="Arial"/>
            </a:endParaRPr>
          </a:p>
        </p:txBody>
      </p:sp>
      <p:pic>
        <p:nvPicPr>
          <p:cNvPr id="594" name="Picture 8" descr=""/>
          <p:cNvPicPr/>
          <p:nvPr/>
        </p:nvPicPr>
        <p:blipFill>
          <a:blip r:embed="rId2"/>
          <a:srcRect l="0" t="0" r="0" b="28588"/>
          <a:stretch/>
        </p:blipFill>
        <p:spPr>
          <a:xfrm>
            <a:off x="0" y="0"/>
            <a:ext cx="12191760" cy="4353120"/>
          </a:xfrm>
          <a:prstGeom prst="rect">
            <a:avLst/>
          </a:prstGeom>
          <a:ln>
            <a:noFill/>
          </a:ln>
        </p:spPr>
      </p:pic>
      <p:pic>
        <p:nvPicPr>
          <p:cNvPr id="595" name="" descr=""/>
          <p:cNvPicPr/>
          <p:nvPr/>
        </p:nvPicPr>
        <p:blipFill>
          <a:blip r:embed="rId3"/>
          <a:stretch/>
        </p:blipFill>
        <p:spPr>
          <a:xfrm>
            <a:off x="10003680" y="4700160"/>
            <a:ext cx="2081880" cy="20818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6" name="TextShape 1"/>
          <p:cNvSpPr txBox="1"/>
          <p:nvPr/>
        </p:nvSpPr>
        <p:spPr>
          <a:xfrm>
            <a:off x="1527480" y="1700280"/>
            <a:ext cx="4324680" cy="1536120"/>
          </a:xfrm>
          <a:prstGeom prst="rect">
            <a:avLst/>
          </a:prstGeom>
          <a:noFill/>
          <a:ln>
            <a:noFill/>
          </a:ln>
        </p:spPr>
        <p:txBody>
          <a:bodyPr anchor="ctr"/>
          <a:p>
            <a:pPr>
              <a:lnSpc>
                <a:spcPct val="90000"/>
              </a:lnSpc>
            </a:pPr>
            <a:r>
              <a:rPr b="1" lang="en-US" sz="3000" spc="-1" strike="noStrike">
                <a:solidFill>
                  <a:srgbClr val="be005a"/>
                </a:solidFill>
                <a:latin typeface="Avenir Next LT Pro"/>
              </a:rPr>
              <a:t>WhoAmIRequest ...</a:t>
            </a:r>
            <a:endParaRPr b="0" lang="en-US" sz="3000" spc="-1" strike="noStrike">
              <a:solidFill>
                <a:srgbClr val="000000"/>
              </a:solidFill>
              <a:latin typeface="Speak Pro"/>
            </a:endParaRPr>
          </a:p>
        </p:txBody>
      </p:sp>
      <p:sp>
        <p:nvSpPr>
          <p:cNvPr id="457"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What’s new in FakeXrmEasy v2.x</a:t>
            </a:r>
            <a:endParaRPr b="0" lang="en-US" sz="1200" spc="-1" strike="noStrike">
              <a:latin typeface="Times New Roman"/>
            </a:endParaRPr>
          </a:p>
        </p:txBody>
      </p:sp>
      <p:sp>
        <p:nvSpPr>
          <p:cNvPr id="458" name="TextShape 3"/>
          <p:cNvSpPr txBox="1"/>
          <p:nvPr/>
        </p:nvSpPr>
        <p:spPr>
          <a:xfrm>
            <a:off x="8849880" y="6187680"/>
            <a:ext cx="2742840" cy="364680"/>
          </a:xfrm>
          <a:prstGeom prst="rect">
            <a:avLst/>
          </a:prstGeom>
          <a:noFill/>
          <a:ln>
            <a:noFill/>
          </a:ln>
        </p:spPr>
        <p:txBody>
          <a:bodyPr anchor="ctr"/>
          <a:p>
            <a:pPr algn="r">
              <a:lnSpc>
                <a:spcPct val="100000"/>
              </a:lnSpc>
            </a:pPr>
            <a:fld id="{59D1720E-89B2-4EE3-B31D-C6C5597FEA09}" type="slidenum">
              <a:rPr b="0" i="1" lang="en-US" sz="1200" spc="-1" strike="noStrike">
                <a:solidFill>
                  <a:srgbClr val="ffcd6b"/>
                </a:solidFill>
                <a:latin typeface="Speak Pro"/>
              </a:rPr>
              <a:t>1</a:t>
            </a:fld>
            <a:endParaRPr b="0" lang="en-US" sz="1200" spc="-1" strike="noStrike">
              <a:latin typeface="Times New Roman"/>
            </a:endParaRPr>
          </a:p>
        </p:txBody>
      </p:sp>
      <p:pic>
        <p:nvPicPr>
          <p:cNvPr id="459"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897120" y="122760"/>
            <a:ext cx="7117920" cy="696600"/>
          </a:xfrm>
          <a:prstGeom prst="rect">
            <a:avLst/>
          </a:prstGeom>
          <a:noFill/>
          <a:ln>
            <a:noFill/>
          </a:ln>
        </p:spPr>
        <p:txBody>
          <a:bodyPr anchor="b"/>
          <a:p>
            <a:pPr>
              <a:lnSpc>
                <a:spcPct val="90000"/>
              </a:lnSpc>
            </a:pPr>
            <a:r>
              <a:rPr b="1" lang="en-US" sz="4000" spc="-1" strike="noStrike">
                <a:solidFill>
                  <a:srgbClr val="ffffff"/>
                </a:solidFill>
                <a:latin typeface="Avenir Next LT Pro"/>
              </a:rPr>
              <a:t>What is FakeXrmEasy?</a:t>
            </a:r>
            <a:endParaRPr b="0" lang="en-US" sz="4000" spc="-1" strike="noStrike">
              <a:solidFill>
                <a:srgbClr val="000000"/>
              </a:solidFill>
              <a:latin typeface="Speak Pro"/>
            </a:endParaRPr>
          </a:p>
        </p:txBody>
      </p:sp>
      <p:sp>
        <p:nvSpPr>
          <p:cNvPr id="461" name="TextShape 2"/>
          <p:cNvSpPr txBox="1"/>
          <p:nvPr/>
        </p:nvSpPr>
        <p:spPr>
          <a:xfrm>
            <a:off x="9288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OSS Framework</a:t>
            </a:r>
            <a:endParaRPr b="0" lang="en-US" sz="2500" spc="-1" strike="noStrike">
              <a:solidFill>
                <a:srgbClr val="000000"/>
              </a:solidFill>
              <a:latin typeface="Speak Pro"/>
            </a:endParaRPr>
          </a:p>
        </p:txBody>
      </p:sp>
      <p:sp>
        <p:nvSpPr>
          <p:cNvPr id="462"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ffcd6b"/>
                </a:solidFill>
                <a:latin typeface="Speak Pro"/>
              </a:rPr>
              <a:t>What’s new in v2.x of FakeXrmEasy</a:t>
            </a:r>
            <a:endParaRPr b="0" lang="en-US" sz="1200" spc="-1" strike="noStrike">
              <a:latin typeface="Times New Roman"/>
            </a:endParaRPr>
          </a:p>
        </p:txBody>
      </p:sp>
      <p:sp>
        <p:nvSpPr>
          <p:cNvPr id="463" name="TextShape 4"/>
          <p:cNvSpPr txBox="1"/>
          <p:nvPr/>
        </p:nvSpPr>
        <p:spPr>
          <a:xfrm>
            <a:off x="8849880" y="6187680"/>
            <a:ext cx="2742840" cy="364680"/>
          </a:xfrm>
          <a:prstGeom prst="rect">
            <a:avLst/>
          </a:prstGeom>
          <a:noFill/>
          <a:ln>
            <a:noFill/>
          </a:ln>
        </p:spPr>
        <p:txBody>
          <a:bodyPr anchor="ctr"/>
          <a:p>
            <a:pPr algn="r">
              <a:lnSpc>
                <a:spcPct val="100000"/>
              </a:lnSpc>
            </a:pPr>
            <a:fld id="{2BCB8870-1F4A-4DF6-AEC8-D817C54AFC6C}" type="slidenum">
              <a:rPr b="0" i="1" lang="en-US" sz="1200" spc="-1" strike="noStrike">
                <a:solidFill>
                  <a:srgbClr val="ffcd6b"/>
                </a:solidFill>
                <a:latin typeface="Speak Pro"/>
              </a:rPr>
              <a:t>1</a:t>
            </a:fld>
            <a:endParaRPr b="0" lang="en-US" sz="1200" spc="-1" strike="noStrike">
              <a:latin typeface="Times New Roman"/>
            </a:endParaRPr>
          </a:p>
        </p:txBody>
      </p:sp>
      <p:sp>
        <p:nvSpPr>
          <p:cNvPr id="464" name="TextShape 5"/>
          <p:cNvSpPr txBox="1"/>
          <p:nvPr/>
        </p:nvSpPr>
        <p:spPr>
          <a:xfrm>
            <a:off x="44676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177 Stars</a:t>
            </a:r>
            <a:endParaRPr b="0" lang="en-US" sz="2500" spc="-1" strike="noStrike">
              <a:solidFill>
                <a:srgbClr val="000000"/>
              </a:solidFill>
              <a:latin typeface="Speak Pro"/>
            </a:endParaRPr>
          </a:p>
        </p:txBody>
      </p:sp>
      <p:sp>
        <p:nvSpPr>
          <p:cNvPr id="465" name="TextShape 6"/>
          <p:cNvSpPr txBox="1"/>
          <p:nvPr/>
        </p:nvSpPr>
        <p:spPr>
          <a:xfrm>
            <a:off x="8006400" y="26355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140 forks</a:t>
            </a:r>
            <a:endParaRPr b="0" lang="en-US" sz="2500" spc="-1" strike="noStrike">
              <a:solidFill>
                <a:srgbClr val="000000"/>
              </a:solidFill>
              <a:latin typeface="Speak Pro"/>
            </a:endParaRPr>
          </a:p>
        </p:txBody>
      </p:sp>
      <p:sp>
        <p:nvSpPr>
          <p:cNvPr id="466" name="TextShape 7"/>
          <p:cNvSpPr txBox="1"/>
          <p:nvPr/>
        </p:nvSpPr>
        <p:spPr>
          <a:xfrm>
            <a:off x="9288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46 contributors</a:t>
            </a:r>
            <a:endParaRPr b="0" lang="en-US" sz="2500" spc="-1" strike="noStrike">
              <a:solidFill>
                <a:srgbClr val="000000"/>
              </a:solidFill>
              <a:latin typeface="Speak Pro"/>
            </a:endParaRPr>
          </a:p>
        </p:txBody>
      </p:sp>
      <p:sp>
        <p:nvSpPr>
          <p:cNvPr id="467" name="TextShape 8"/>
          <p:cNvSpPr txBox="1"/>
          <p:nvPr/>
        </p:nvSpPr>
        <p:spPr>
          <a:xfrm>
            <a:off x="44676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5+ Years</a:t>
            </a:r>
            <a:endParaRPr b="0" lang="en-US" sz="2500" spc="-1" strike="noStrike">
              <a:solidFill>
                <a:srgbClr val="000000"/>
              </a:solidFill>
              <a:latin typeface="Speak Pro"/>
            </a:endParaRPr>
          </a:p>
        </p:txBody>
      </p:sp>
      <p:sp>
        <p:nvSpPr>
          <p:cNvPr id="468" name="TextShape 9"/>
          <p:cNvSpPr txBox="1"/>
          <p:nvPr/>
        </p:nvSpPr>
        <p:spPr>
          <a:xfrm>
            <a:off x="8006400" y="4746960"/>
            <a:ext cx="3256200" cy="498960"/>
          </a:xfrm>
          <a:prstGeom prst="rect">
            <a:avLst/>
          </a:prstGeom>
          <a:noFill/>
          <a:ln>
            <a:noFill/>
          </a:ln>
        </p:spPr>
        <p:txBody>
          <a:bodyPr/>
          <a:p>
            <a:pPr>
              <a:lnSpc>
                <a:spcPct val="90000"/>
              </a:lnSpc>
              <a:spcBef>
                <a:spcPts val="1001"/>
              </a:spcBef>
            </a:pPr>
            <a:r>
              <a:rPr b="1" lang="en-US" sz="2500" spc="-1" strike="noStrike">
                <a:solidFill>
                  <a:srgbClr val="ffcd6b"/>
                </a:solidFill>
                <a:latin typeface="Speak Pro"/>
              </a:rPr>
              <a:t>800k downloads</a:t>
            </a:r>
            <a:endParaRPr b="0" lang="en-US" sz="2500" spc="-1" strike="noStrike">
              <a:solidFill>
                <a:srgbClr val="000000"/>
              </a:solidFill>
              <a:latin typeface="Speak Pro"/>
            </a:endParaRPr>
          </a:p>
        </p:txBody>
      </p:sp>
      <p:sp>
        <p:nvSpPr>
          <p:cNvPr id="469" name="TextShape 10"/>
          <p:cNvSpPr txBox="1"/>
          <p:nvPr/>
        </p:nvSpPr>
        <p:spPr>
          <a:xfrm>
            <a:off x="9288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Aimed at developers using .net and Power Platform / CDS</a:t>
            </a:r>
            <a:endParaRPr b="0" lang="en-US" sz="1600" spc="-1" strike="noStrike">
              <a:solidFill>
                <a:srgbClr val="000000"/>
              </a:solidFill>
              <a:latin typeface="Speak Pro"/>
            </a:endParaRPr>
          </a:p>
        </p:txBody>
      </p:sp>
      <p:sp>
        <p:nvSpPr>
          <p:cNvPr id="470" name="TextShape 11"/>
          <p:cNvSpPr txBox="1"/>
          <p:nvPr/>
        </p:nvSpPr>
        <p:spPr>
          <a:xfrm>
            <a:off x="8006400" y="305928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Forks are like “copies” of the project</a:t>
            </a:r>
            <a:endParaRPr b="0" lang="en-US" sz="1600" spc="-1" strike="noStrike">
              <a:solidFill>
                <a:srgbClr val="000000"/>
              </a:solidFill>
              <a:latin typeface="Speak Pro"/>
            </a:endParaRPr>
          </a:p>
        </p:txBody>
      </p:sp>
      <p:sp>
        <p:nvSpPr>
          <p:cNvPr id="471" name="TextShape 12"/>
          <p:cNvSpPr txBox="1"/>
          <p:nvPr/>
        </p:nvSpPr>
        <p:spPr>
          <a:xfrm>
            <a:off x="9288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Who submitted at least 1 Pull Request</a:t>
            </a:r>
            <a:endParaRPr b="0" lang="en-US" sz="1600" spc="-1" strike="noStrike">
              <a:solidFill>
                <a:srgbClr val="000000"/>
              </a:solidFill>
              <a:latin typeface="Speak Pro"/>
            </a:endParaRPr>
          </a:p>
        </p:txBody>
      </p:sp>
      <p:sp>
        <p:nvSpPr>
          <p:cNvPr id="472" name="TextShape 13"/>
          <p:cNvSpPr txBox="1"/>
          <p:nvPr/>
        </p:nvSpPr>
        <p:spPr>
          <a:xfrm>
            <a:off x="446760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Started back in November 2014… time flies</a:t>
            </a:r>
            <a:endParaRPr b="0" lang="en-US" sz="1600" spc="-1" strike="noStrike">
              <a:solidFill>
                <a:srgbClr val="000000"/>
              </a:solidFill>
              <a:latin typeface="Speak Pro"/>
            </a:endParaRPr>
          </a:p>
        </p:txBody>
      </p:sp>
      <p:pic>
        <p:nvPicPr>
          <p:cNvPr id="473" name="Picture Placeholder 58" descr=""/>
          <p:cNvPicPr/>
          <p:nvPr/>
        </p:nvPicPr>
        <p:blipFill>
          <a:blip r:embed="rId1"/>
          <a:stretch/>
        </p:blipFill>
        <p:spPr>
          <a:xfrm>
            <a:off x="4512240" y="3890160"/>
            <a:ext cx="867240" cy="868320"/>
          </a:xfrm>
          <a:prstGeom prst="rect">
            <a:avLst/>
          </a:prstGeom>
          <a:ln w="19080">
            <a:noFill/>
          </a:ln>
        </p:spPr>
      </p:pic>
      <p:pic>
        <p:nvPicPr>
          <p:cNvPr id="474" name="Picture Placeholder 60" descr=""/>
          <p:cNvPicPr/>
          <p:nvPr/>
        </p:nvPicPr>
        <p:blipFill>
          <a:blip r:embed="rId2"/>
          <a:stretch/>
        </p:blipFill>
        <p:spPr>
          <a:xfrm>
            <a:off x="8047800" y="3890160"/>
            <a:ext cx="867240" cy="868320"/>
          </a:xfrm>
          <a:prstGeom prst="rect">
            <a:avLst/>
          </a:prstGeom>
          <a:ln w="19080">
            <a:noFill/>
          </a:ln>
        </p:spPr>
      </p:pic>
      <p:pic>
        <p:nvPicPr>
          <p:cNvPr id="475" name="Picture Placeholder 70" descr=""/>
          <p:cNvPicPr/>
          <p:nvPr/>
        </p:nvPicPr>
        <p:blipFill>
          <a:blip r:embed="rId3"/>
          <a:stretch/>
        </p:blipFill>
        <p:spPr>
          <a:xfrm>
            <a:off x="878400" y="1737360"/>
            <a:ext cx="867240" cy="868320"/>
          </a:xfrm>
          <a:prstGeom prst="rect">
            <a:avLst/>
          </a:prstGeom>
          <a:ln w="19080">
            <a:noFill/>
          </a:ln>
        </p:spPr>
      </p:pic>
      <p:pic>
        <p:nvPicPr>
          <p:cNvPr id="476" name="Picture Placeholder 76" descr=""/>
          <p:cNvPicPr/>
          <p:nvPr/>
        </p:nvPicPr>
        <p:blipFill>
          <a:blip r:embed="rId4"/>
          <a:stretch/>
        </p:blipFill>
        <p:spPr>
          <a:xfrm>
            <a:off x="977040" y="3890160"/>
            <a:ext cx="867240" cy="868320"/>
          </a:xfrm>
          <a:prstGeom prst="rect">
            <a:avLst/>
          </a:prstGeom>
          <a:ln w="19080">
            <a:noFill/>
          </a:ln>
        </p:spPr>
      </p:pic>
      <p:pic>
        <p:nvPicPr>
          <p:cNvPr id="477" name="Picture 25" descr=""/>
          <p:cNvPicPr/>
          <p:nvPr/>
        </p:nvPicPr>
        <p:blipFill>
          <a:blip r:embed="rId5">
            <a:lum bright="70000" contrast="-70000"/>
          </a:blip>
          <a:stretch/>
        </p:blipFill>
        <p:spPr>
          <a:xfrm>
            <a:off x="11210040" y="829800"/>
            <a:ext cx="941400" cy="484200"/>
          </a:xfrm>
          <a:prstGeom prst="rect">
            <a:avLst/>
          </a:prstGeom>
          <a:ln>
            <a:noFill/>
          </a:ln>
        </p:spPr>
      </p:pic>
      <p:pic>
        <p:nvPicPr>
          <p:cNvPr id="478" name="Picture Placeholder 76" descr=""/>
          <p:cNvPicPr/>
          <p:nvPr/>
        </p:nvPicPr>
        <p:blipFill>
          <a:blip r:embed="rId6"/>
          <a:stretch/>
        </p:blipFill>
        <p:spPr>
          <a:xfrm>
            <a:off x="4494960" y="1733400"/>
            <a:ext cx="867240" cy="868320"/>
          </a:xfrm>
          <a:prstGeom prst="rect">
            <a:avLst/>
          </a:prstGeom>
          <a:ln w="19080">
            <a:noFill/>
          </a:ln>
        </p:spPr>
      </p:pic>
      <p:pic>
        <p:nvPicPr>
          <p:cNvPr id="479" name="Picture Placeholder 70" descr=""/>
          <p:cNvPicPr/>
          <p:nvPr/>
        </p:nvPicPr>
        <p:blipFill>
          <a:blip r:embed="rId7"/>
          <a:stretch/>
        </p:blipFill>
        <p:spPr>
          <a:xfrm>
            <a:off x="7955280" y="1767240"/>
            <a:ext cx="867240" cy="868320"/>
          </a:xfrm>
          <a:prstGeom prst="rect">
            <a:avLst/>
          </a:prstGeom>
          <a:ln w="19080">
            <a:noFill/>
          </a:ln>
        </p:spPr>
      </p:pic>
      <p:pic>
        <p:nvPicPr>
          <p:cNvPr id="480" name="Picture Placeholder 70" descr=""/>
          <p:cNvPicPr/>
          <p:nvPr/>
        </p:nvPicPr>
        <p:blipFill>
          <a:blip r:embed="rId8"/>
          <a:stretch/>
        </p:blipFill>
        <p:spPr>
          <a:xfrm>
            <a:off x="8595360" y="1767240"/>
            <a:ext cx="867240" cy="868320"/>
          </a:xfrm>
          <a:prstGeom prst="rect">
            <a:avLst/>
          </a:prstGeom>
          <a:ln w="19080">
            <a:noFill/>
          </a:ln>
        </p:spPr>
      </p:pic>
      <p:sp>
        <p:nvSpPr>
          <p:cNvPr id="481" name="TextShape 14"/>
          <p:cNvSpPr txBox="1"/>
          <p:nvPr/>
        </p:nvSpPr>
        <p:spPr>
          <a:xfrm>
            <a:off x="999000" y="819360"/>
            <a:ext cx="5127480" cy="346680"/>
          </a:xfrm>
          <a:prstGeom prst="rect">
            <a:avLst/>
          </a:prstGeom>
          <a:noFill/>
          <a:ln>
            <a:noFill/>
          </a:ln>
        </p:spPr>
        <p:txBody>
          <a:bodyPr lIns="90000" rIns="90000" tIns="45000" bIns="45000"/>
          <a:p>
            <a:r>
              <a:rPr b="0" lang="en-US" sz="1800" spc="-1" strike="noStrike">
                <a:solidFill>
                  <a:srgbClr val="ffffff"/>
                </a:solidFill>
                <a:latin typeface="Arial"/>
              </a:rPr>
              <a:t>https://github.com/jordimontana82/fake-xrm-easy</a:t>
            </a:r>
            <a:endParaRPr b="0" lang="en-US" sz="1800" spc="-1" strike="noStrike">
              <a:solidFill>
                <a:srgbClr val="ffffff"/>
              </a:solidFill>
              <a:latin typeface="Arial"/>
            </a:endParaRPr>
          </a:p>
        </p:txBody>
      </p:sp>
      <p:sp>
        <p:nvSpPr>
          <p:cNvPr id="482" name="TextShape 15"/>
          <p:cNvSpPr txBox="1"/>
          <p:nvPr/>
        </p:nvSpPr>
        <p:spPr>
          <a:xfrm>
            <a:off x="8102160" y="5170320"/>
            <a:ext cx="3256200" cy="498960"/>
          </a:xfrm>
          <a:prstGeom prst="rect">
            <a:avLst/>
          </a:prstGeom>
          <a:noFill/>
          <a:ln>
            <a:noFill/>
          </a:ln>
        </p:spPr>
        <p:txBody>
          <a:bodyPr>
            <a:normAutofit/>
          </a:bodyPr>
          <a:p>
            <a:pPr>
              <a:lnSpc>
                <a:spcPct val="100000"/>
              </a:lnSpc>
              <a:spcBef>
                <a:spcPts val="601"/>
              </a:spcBef>
            </a:pPr>
            <a:r>
              <a:rPr b="0" lang="en-US" sz="1600" spc="-1" strike="noStrike">
                <a:solidFill>
                  <a:srgbClr val="ffffff"/>
                </a:solidFill>
                <a:latin typeface="Speak Pro"/>
              </a:rPr>
              <a:t>Not too bad for a “low code” platform :) </a:t>
            </a:r>
            <a:endParaRPr b="0" lang="en-US" sz="1600" spc="-1" strike="noStrike">
              <a:solidFill>
                <a:srgbClr val="000000"/>
              </a:solidFill>
              <a:latin typeface="Speak Pro"/>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3"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Why...</a:t>
            </a:r>
            <a:endParaRPr b="0" lang="en-US" sz="4000" spc="-1" strike="noStrike">
              <a:solidFill>
                <a:srgbClr val="000000"/>
              </a:solidFill>
              <a:latin typeface="Speak Pro"/>
            </a:endParaRPr>
          </a:p>
        </p:txBody>
      </p:sp>
      <p:sp>
        <p:nvSpPr>
          <p:cNvPr id="484"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What’s new in FakeXrmEasy v2.x</a:t>
            </a:r>
            <a:endParaRPr b="0" lang="en-US" sz="1200" spc="-1" strike="noStrike">
              <a:latin typeface="Times New Roman"/>
            </a:endParaRPr>
          </a:p>
        </p:txBody>
      </p:sp>
      <p:sp>
        <p:nvSpPr>
          <p:cNvPr id="485" name="TextShape 3"/>
          <p:cNvSpPr txBox="1"/>
          <p:nvPr/>
        </p:nvSpPr>
        <p:spPr>
          <a:xfrm>
            <a:off x="8849880" y="6187680"/>
            <a:ext cx="2742840" cy="364680"/>
          </a:xfrm>
          <a:prstGeom prst="rect">
            <a:avLst/>
          </a:prstGeom>
          <a:noFill/>
          <a:ln>
            <a:noFill/>
          </a:ln>
        </p:spPr>
        <p:txBody>
          <a:bodyPr anchor="ctr"/>
          <a:p>
            <a:pPr algn="r">
              <a:lnSpc>
                <a:spcPct val="100000"/>
              </a:lnSpc>
            </a:pPr>
            <a:fld id="{8729739A-A4EB-4CEF-8218-38E509C7FCF1}" type="slidenum">
              <a:rPr b="0" i="1" lang="en-US" sz="1200" spc="-1" strike="noStrike">
                <a:solidFill>
                  <a:srgbClr val="ffcd6b"/>
                </a:solidFill>
                <a:latin typeface="Speak Pro"/>
              </a:rPr>
              <a:t>1</a:t>
            </a:fld>
            <a:endParaRPr b="0" lang="en-US" sz="1200" spc="-1" strike="noStrike">
              <a:latin typeface="Times New Roman"/>
            </a:endParaRPr>
          </a:p>
        </p:txBody>
      </p:sp>
      <p:sp>
        <p:nvSpPr>
          <p:cNvPr id="486"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...FakeXrmEasy?</a:t>
            </a:r>
            <a:endParaRPr b="0" lang="en-US" sz="2500" spc="-1" strike="noStrike">
              <a:latin typeface="Arial"/>
            </a:endParaRPr>
          </a:p>
        </p:txBody>
      </p:sp>
      <p:pic>
        <p:nvPicPr>
          <p:cNvPr id="487" name="Picture 9" descr=""/>
          <p:cNvPicPr/>
          <p:nvPr/>
        </p:nvPicPr>
        <p:blipFill>
          <a:blip r:embed="rId2">
            <a:lum bright="70000" contrast="-70000"/>
          </a:blip>
          <a:stretch/>
        </p:blipFill>
        <p:spPr>
          <a:xfrm>
            <a:off x="11210040" y="829800"/>
            <a:ext cx="941400" cy="4842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8"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a:t>
            </a:r>
            <a:r>
              <a:rPr b="1" lang="en-US" sz="4000" spc="-1" strike="noStrike">
                <a:solidFill>
                  <a:srgbClr val="be005a"/>
                </a:solidFill>
                <a:latin typeface="Avenir Next LT Pro"/>
              </a:rPr>
              <a:t>new in </a:t>
            </a:r>
            <a:r>
              <a:rPr b="1" lang="en-US" sz="4000" spc="-1" strike="noStrike">
                <a:solidFill>
                  <a:srgbClr val="be005a"/>
                </a:solidFill>
                <a:latin typeface="Avenir Next LT Pro"/>
              </a:rPr>
              <a:t>v2.x ...</a:t>
            </a:r>
            <a:endParaRPr b="0" lang="en-US" sz="4000" spc="-1" strike="noStrike">
              <a:solidFill>
                <a:srgbClr val="000000"/>
              </a:solidFill>
              <a:latin typeface="Speak Pro"/>
            </a:endParaRPr>
          </a:p>
        </p:txBody>
      </p:sp>
      <p:sp>
        <p:nvSpPr>
          <p:cNvPr id="489" name="TextShape 2"/>
          <p:cNvSpPr txBox="1"/>
          <p:nvPr/>
        </p:nvSpPr>
        <p:spPr>
          <a:xfrm>
            <a:off x="6295680" y="822960"/>
            <a:ext cx="4361760" cy="822960"/>
          </a:xfrm>
          <a:prstGeom prst="rect">
            <a:avLst/>
          </a:prstGeom>
          <a:noFill/>
          <a:ln>
            <a:noFill/>
          </a:ln>
        </p:spPr>
        <p:txBody>
          <a:bodyPr>
            <a:normAutofit/>
          </a:bodyPr>
          <a:p>
            <a:pPr>
              <a:lnSpc>
                <a:spcPct val="100000"/>
              </a:lnSpc>
              <a:spcBef>
                <a:spcPts val="601"/>
              </a:spcBef>
            </a:pPr>
            <a:r>
              <a:rPr b="1" lang="en-US" sz="2600" spc="-1" strike="noStrike">
                <a:solidFill>
                  <a:srgbClr val="ffffff"/>
                </a:solidFill>
                <a:latin typeface="Speak Pro"/>
              </a:rPr>
              <a:t>#UnlimitedPower!</a:t>
            </a:r>
            <a:endParaRPr b="1" lang="en-US" sz="2600" spc="-1" strike="noStrike">
              <a:solidFill>
                <a:srgbClr val="000000"/>
              </a:solidFill>
              <a:latin typeface="Speak Pro"/>
            </a:endParaRPr>
          </a:p>
        </p:txBody>
      </p:sp>
      <p:sp>
        <p:nvSpPr>
          <p:cNvPr id="490" name="TextShape 3"/>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491" name="TextShape 4"/>
          <p:cNvSpPr txBox="1"/>
          <p:nvPr/>
        </p:nvSpPr>
        <p:spPr>
          <a:xfrm>
            <a:off x="8849880" y="6187680"/>
            <a:ext cx="2742840" cy="364680"/>
          </a:xfrm>
          <a:prstGeom prst="rect">
            <a:avLst/>
          </a:prstGeom>
          <a:noFill/>
          <a:ln>
            <a:noFill/>
          </a:ln>
        </p:spPr>
        <p:txBody>
          <a:bodyPr anchor="ctr"/>
          <a:p>
            <a:pPr algn="r">
              <a:lnSpc>
                <a:spcPct val="100000"/>
              </a:lnSpc>
            </a:pPr>
            <a:fld id="{B42D66C3-E9FE-4710-B4D2-C3DFE9EE66C7}" type="slidenum">
              <a:rPr b="0" i="1" lang="en-US" sz="1200" spc="-1" strike="noStrike">
                <a:solidFill>
                  <a:srgbClr val="ffcd6b"/>
                </a:solidFill>
                <a:latin typeface="Speak Pro"/>
              </a:rPr>
              <a:t>1</a:t>
            </a:fld>
            <a:endParaRPr b="0" lang="en-US" sz="1200" spc="-1" strike="noStrike">
              <a:latin typeface="Times New Roman"/>
            </a:endParaRPr>
          </a:p>
        </p:txBody>
      </p:sp>
      <p:sp>
        <p:nvSpPr>
          <p:cNvPr id="492" name="TextShape 5"/>
          <p:cNvSpPr txBox="1"/>
          <p:nvPr/>
        </p:nvSpPr>
        <p:spPr>
          <a:xfrm>
            <a:off x="1527480" y="3279960"/>
            <a:ext cx="4143240" cy="692280"/>
          </a:xfrm>
          <a:prstGeom prst="rect">
            <a:avLst/>
          </a:prstGeom>
          <a:noFill/>
          <a:ln>
            <a:noFill/>
          </a:ln>
        </p:spPr>
        <p:txBody>
          <a:bodyPr/>
          <a:p>
            <a:pPr>
              <a:lnSpc>
                <a:spcPct val="90000"/>
              </a:lnSpc>
              <a:spcBef>
                <a:spcPts val="1001"/>
              </a:spcBef>
            </a:pPr>
            <a:r>
              <a:rPr b="1" lang="en-US" sz="2500" spc="-1" strike="noStrike">
                <a:solidFill>
                  <a:srgbClr val="be005a"/>
                </a:solidFill>
                <a:latin typeface="Speak Pro"/>
              </a:rPr>
              <a:t>.net core 3.1</a:t>
            </a:r>
            <a:endParaRPr b="0" lang="en-US" sz="2500" spc="-1" strike="noStrike">
              <a:latin typeface="Arial"/>
            </a:endParaRPr>
          </a:p>
        </p:txBody>
      </p:sp>
      <p:pic>
        <p:nvPicPr>
          <p:cNvPr id="493" name="Picture 9" descr=""/>
          <p:cNvPicPr/>
          <p:nvPr/>
        </p:nvPicPr>
        <p:blipFill>
          <a:blip r:embed="rId2">
            <a:lum bright="70000" contrast="-70000"/>
          </a:blip>
          <a:stretch/>
        </p:blipFill>
        <p:spPr>
          <a:xfrm>
            <a:off x="11210040" y="829800"/>
            <a:ext cx="941400" cy="484200"/>
          </a:xfrm>
          <a:prstGeom prst="rect">
            <a:avLst/>
          </a:prstGeom>
          <a:ln>
            <a:noFill/>
          </a:ln>
        </p:spPr>
      </p:pic>
      <p:pic>
        <p:nvPicPr>
          <p:cNvPr id="494" name="" descr=""/>
          <p:cNvPicPr/>
          <p:nvPr/>
        </p:nvPicPr>
        <p:blipFill>
          <a:blip r:embed="rId3"/>
          <a:stretch/>
        </p:blipFill>
        <p:spPr>
          <a:xfrm>
            <a:off x="2470320" y="4024800"/>
            <a:ext cx="912960" cy="912960"/>
          </a:xfrm>
          <a:prstGeom prst="rect">
            <a:avLst/>
          </a:prstGeom>
          <a:ln>
            <a:noFill/>
          </a:ln>
        </p:spPr>
      </p:pic>
      <p:pic>
        <p:nvPicPr>
          <p:cNvPr id="495" name="" descr=""/>
          <p:cNvPicPr/>
          <p:nvPr/>
        </p:nvPicPr>
        <p:blipFill>
          <a:blip r:embed="rId4"/>
          <a:stretch/>
        </p:blipFill>
        <p:spPr>
          <a:xfrm>
            <a:off x="7143120" y="2286000"/>
            <a:ext cx="568440" cy="623160"/>
          </a:xfrm>
          <a:prstGeom prst="rect">
            <a:avLst/>
          </a:prstGeom>
          <a:ln>
            <a:noFill/>
          </a:ln>
        </p:spPr>
      </p:pic>
      <p:sp>
        <p:nvSpPr>
          <p:cNvPr id="496" name="TextShape 6"/>
          <p:cNvSpPr txBox="1"/>
          <p:nvPr/>
        </p:nvSpPr>
        <p:spPr>
          <a:xfrm>
            <a:off x="6583680" y="1554480"/>
            <a:ext cx="4361760" cy="456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Cross-platform dev</a:t>
            </a:r>
            <a:endParaRPr b="0" lang="en-US" sz="2200" spc="-1" strike="noStrike">
              <a:solidFill>
                <a:srgbClr val="000000"/>
              </a:solidFill>
              <a:latin typeface="Speak Pro"/>
            </a:endParaRPr>
          </a:p>
        </p:txBody>
      </p:sp>
      <p:pic>
        <p:nvPicPr>
          <p:cNvPr id="497" name="" descr=""/>
          <p:cNvPicPr/>
          <p:nvPr/>
        </p:nvPicPr>
        <p:blipFill>
          <a:blip r:embed="rId5"/>
          <a:stretch/>
        </p:blipFill>
        <p:spPr>
          <a:xfrm>
            <a:off x="8220960" y="2194560"/>
            <a:ext cx="685800" cy="822960"/>
          </a:xfrm>
          <a:prstGeom prst="rect">
            <a:avLst/>
          </a:prstGeom>
          <a:ln>
            <a:noFill/>
          </a:ln>
        </p:spPr>
      </p:pic>
      <p:pic>
        <p:nvPicPr>
          <p:cNvPr id="498" name="" descr=""/>
          <p:cNvPicPr/>
          <p:nvPr/>
        </p:nvPicPr>
        <p:blipFill>
          <a:blip r:embed="rId6"/>
          <a:stretch/>
        </p:blipFill>
        <p:spPr>
          <a:xfrm>
            <a:off x="9315360" y="2010960"/>
            <a:ext cx="839520" cy="1042560"/>
          </a:xfrm>
          <a:prstGeom prst="rect">
            <a:avLst/>
          </a:prstGeom>
          <a:ln>
            <a:noFill/>
          </a:ln>
        </p:spPr>
      </p:pic>
      <p:sp>
        <p:nvSpPr>
          <p:cNvPr id="499" name="TextShape 7"/>
          <p:cNvSpPr txBox="1"/>
          <p:nvPr/>
        </p:nvSpPr>
        <p:spPr>
          <a:xfrm>
            <a:off x="6547680" y="3291840"/>
            <a:ext cx="4361760" cy="457200"/>
          </a:xfrm>
          <a:prstGeom prst="rect">
            <a:avLst/>
          </a:prstGeom>
          <a:noFill/>
          <a:ln>
            <a:noFill/>
          </a:ln>
        </p:spPr>
        <p:txBody>
          <a:bodyPr>
            <a:normAutofit/>
          </a:bodyPr>
          <a:p>
            <a:pPr>
              <a:lnSpc>
                <a:spcPct val="100000"/>
              </a:lnSpc>
              <a:spcBef>
                <a:spcPts val="601"/>
              </a:spcBef>
            </a:pPr>
            <a:r>
              <a:rPr b="0" lang="en-US" sz="2000" spc="-1" strike="noStrike">
                <a:solidFill>
                  <a:srgbClr val="ffffff"/>
                </a:solidFill>
                <a:latin typeface="Speak Pro"/>
              </a:rPr>
              <a:t>Containerisation / </a:t>
            </a:r>
            <a:r>
              <a:rPr b="0" lang="en-US" sz="2000" spc="-1" strike="noStrike">
                <a:solidFill>
                  <a:srgbClr val="ffffff"/>
                </a:solidFill>
                <a:latin typeface="Speak Pro"/>
              </a:rPr>
              <a:t>Orchestration</a:t>
            </a:r>
            <a:endParaRPr b="0" lang="en-US" sz="2000" spc="-1" strike="noStrike">
              <a:solidFill>
                <a:srgbClr val="000000"/>
              </a:solidFill>
              <a:latin typeface="Speak Pro"/>
            </a:endParaRPr>
          </a:p>
        </p:txBody>
      </p:sp>
      <p:pic>
        <p:nvPicPr>
          <p:cNvPr id="500" name="" descr=""/>
          <p:cNvPicPr/>
          <p:nvPr/>
        </p:nvPicPr>
        <p:blipFill>
          <a:blip r:embed="rId7"/>
          <a:stretch/>
        </p:blipFill>
        <p:spPr>
          <a:xfrm>
            <a:off x="7223760" y="3751200"/>
            <a:ext cx="1003320" cy="856800"/>
          </a:xfrm>
          <a:prstGeom prst="rect">
            <a:avLst/>
          </a:prstGeom>
          <a:ln>
            <a:noFill/>
          </a:ln>
        </p:spPr>
      </p:pic>
      <p:pic>
        <p:nvPicPr>
          <p:cNvPr id="501" name="" descr=""/>
          <p:cNvPicPr/>
          <p:nvPr/>
        </p:nvPicPr>
        <p:blipFill>
          <a:blip r:embed="rId8"/>
          <a:stretch/>
        </p:blipFill>
        <p:spPr>
          <a:xfrm>
            <a:off x="9396360" y="3749040"/>
            <a:ext cx="753480" cy="731520"/>
          </a:xfrm>
          <a:prstGeom prst="rect">
            <a:avLst/>
          </a:prstGeom>
          <a:ln>
            <a:noFill/>
          </a:ln>
        </p:spPr>
      </p:pic>
      <p:sp>
        <p:nvSpPr>
          <p:cNvPr id="502" name="TextShape 8"/>
          <p:cNvSpPr txBox="1"/>
          <p:nvPr/>
        </p:nvSpPr>
        <p:spPr>
          <a:xfrm>
            <a:off x="6627600" y="4898880"/>
            <a:ext cx="4361760" cy="457200"/>
          </a:xfrm>
          <a:prstGeom prst="rect">
            <a:avLst/>
          </a:prstGeom>
          <a:noFill/>
          <a:ln>
            <a:noFill/>
          </a:ln>
        </p:spPr>
        <p:txBody>
          <a:bodyPr>
            <a:normAutofit/>
          </a:bodyPr>
          <a:p>
            <a:pPr>
              <a:lnSpc>
                <a:spcPct val="100000"/>
              </a:lnSpc>
              <a:spcBef>
                <a:spcPts val="601"/>
              </a:spcBef>
            </a:pPr>
            <a:r>
              <a:rPr b="0" lang="en-US" sz="2000" spc="-1" strike="noStrike">
                <a:solidFill>
                  <a:srgbClr val="ffffff"/>
                </a:solidFill>
                <a:latin typeface="Speak Pro"/>
              </a:rPr>
              <a:t>Serverless</a:t>
            </a:r>
            <a:endParaRPr b="0" lang="en-US" sz="2000" spc="-1" strike="noStrike">
              <a:solidFill>
                <a:srgbClr val="000000"/>
              </a:solidFill>
              <a:latin typeface="Speak Pro"/>
            </a:endParaRPr>
          </a:p>
        </p:txBody>
      </p:sp>
      <p:pic>
        <p:nvPicPr>
          <p:cNvPr id="503" name="" descr=""/>
          <p:cNvPicPr/>
          <p:nvPr/>
        </p:nvPicPr>
        <p:blipFill>
          <a:blip r:embed="rId9"/>
          <a:stretch/>
        </p:blipFill>
        <p:spPr>
          <a:xfrm>
            <a:off x="7345440" y="5331240"/>
            <a:ext cx="1773360" cy="886680"/>
          </a:xfrm>
          <a:prstGeom prst="rect">
            <a:avLst/>
          </a:prstGeom>
          <a:ln>
            <a:noFill/>
          </a:ln>
        </p:spPr>
      </p:pic>
      <p:sp>
        <p:nvSpPr>
          <p:cNvPr id="504" name="TextShape 9"/>
          <p:cNvSpPr txBox="1"/>
          <p:nvPr/>
        </p:nvSpPr>
        <p:spPr>
          <a:xfrm>
            <a:off x="548640" y="5358240"/>
            <a:ext cx="5078880" cy="489960"/>
          </a:xfrm>
          <a:prstGeom prst="rect">
            <a:avLst/>
          </a:prstGeom>
          <a:noFill/>
          <a:ln>
            <a:noFill/>
          </a:ln>
        </p:spPr>
        <p:txBody>
          <a:bodyPr lIns="90000" rIns="90000" tIns="45000" bIns="45000"/>
          <a:p>
            <a:pPr algn="ctr"/>
            <a:r>
              <a:rPr b="0" lang="en-US" sz="1400" spc="-1" strike="noStrike">
                <a:latin typeface="Arial"/>
                <a:hlinkClick r:id="rId10"/>
              </a:rPr>
              <a:t>https://github.com/microsoft/PowerPlatform-CdsServiceClient</a:t>
            </a:r>
            <a:r>
              <a:rPr b="0" lang="en-US" sz="1400" spc="-1" strike="noStrike">
                <a:latin typeface="Arial"/>
              </a:rPr>
              <a:t> (alpha release… you’ve been warned)</a:t>
            </a:r>
            <a:endParaRPr b="0" lang="en-US" sz="1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5"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 ...</a:t>
            </a:r>
            <a:endParaRPr b="0" lang="en-US" sz="4000" spc="-1" strike="noStrike">
              <a:solidFill>
                <a:srgbClr val="000000"/>
              </a:solidFill>
              <a:latin typeface="Speak Pro"/>
            </a:endParaRPr>
          </a:p>
        </p:txBody>
      </p:sp>
      <p:sp>
        <p:nvSpPr>
          <p:cNvPr id="506"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07" name="TextShape 3"/>
          <p:cNvSpPr txBox="1"/>
          <p:nvPr/>
        </p:nvSpPr>
        <p:spPr>
          <a:xfrm>
            <a:off x="8849880" y="6187680"/>
            <a:ext cx="2742840" cy="364680"/>
          </a:xfrm>
          <a:prstGeom prst="rect">
            <a:avLst/>
          </a:prstGeom>
          <a:noFill/>
          <a:ln>
            <a:noFill/>
          </a:ln>
        </p:spPr>
        <p:txBody>
          <a:bodyPr anchor="ctr"/>
          <a:p>
            <a:pPr algn="r">
              <a:lnSpc>
                <a:spcPct val="100000"/>
              </a:lnSpc>
            </a:pPr>
            <a:fld id="{E2BE5093-55D9-4362-8A0D-EABD32A2E319}" type="slidenum">
              <a:rPr b="0" i="1" lang="en-US" sz="1200" spc="-1" strike="noStrike">
                <a:solidFill>
                  <a:srgbClr val="ffcd6b"/>
                </a:solidFill>
                <a:latin typeface="Speak Pro"/>
              </a:rPr>
              <a:t>1</a:t>
            </a:fld>
            <a:endParaRPr b="0" lang="en-US" sz="1200" spc="-1" strike="noStrike">
              <a:latin typeface="Times New Roman"/>
            </a:endParaRPr>
          </a:p>
        </p:txBody>
      </p:sp>
      <p:sp>
        <p:nvSpPr>
          <p:cNvPr id="508"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1 Nuget </a:t>
            </a:r>
            <a:r>
              <a:rPr b="1" lang="en-US" sz="2000" spc="-1" strike="noStrike">
                <a:solidFill>
                  <a:srgbClr val="be005a"/>
                </a:solidFill>
                <a:latin typeface="Speak Pro"/>
              </a:rPr>
              <a:t>Package </a:t>
            </a:r>
            <a:r>
              <a:rPr b="1" lang="en-US" sz="2000" spc="-1" strike="noStrike">
                <a:solidFill>
                  <a:srgbClr val="be005a"/>
                </a:solidFill>
                <a:latin typeface="Speak Pro"/>
              </a:rPr>
              <a:t>(v1.x) → </a:t>
            </a:r>
            <a:endParaRPr b="0" lang="en-US" sz="2000" spc="-1" strike="noStrike">
              <a:latin typeface="Arial"/>
            </a:endParaRPr>
          </a:p>
          <a:p>
            <a:pPr>
              <a:lnSpc>
                <a:spcPct val="90000"/>
              </a:lnSpc>
              <a:spcBef>
                <a:spcPts val="1001"/>
              </a:spcBef>
            </a:pPr>
            <a:r>
              <a:rPr b="1" lang="en-US" sz="2000" spc="-1" strike="noStrike">
                <a:solidFill>
                  <a:srgbClr val="be005a"/>
                </a:solidFill>
                <a:latin typeface="Speak Pro"/>
              </a:rPr>
              <a:t>     </a:t>
            </a:r>
            <a:r>
              <a:rPr b="1" lang="en-US" sz="2000" spc="-1" strike="noStrike">
                <a:solidFill>
                  <a:srgbClr val="be005a"/>
                </a:solidFill>
                <a:latin typeface="Speak Pro"/>
              </a:rPr>
              <a:t>+6 </a:t>
            </a:r>
            <a:r>
              <a:rPr b="1" lang="en-US" sz="2000" spc="-1" strike="noStrike">
                <a:solidFill>
                  <a:srgbClr val="be005a"/>
                </a:solidFill>
                <a:latin typeface="Speak Pro"/>
              </a:rPr>
              <a:t>Nuget </a:t>
            </a:r>
            <a:r>
              <a:rPr b="1" lang="en-US" sz="2000" spc="-1" strike="noStrike">
                <a:solidFill>
                  <a:srgbClr val="be005a"/>
                </a:solidFill>
                <a:latin typeface="Speak Pro"/>
              </a:rPr>
              <a:t>Packages </a:t>
            </a:r>
            <a:endParaRPr b="0" lang="en-US" sz="2000" spc="-1" strike="noStrike">
              <a:latin typeface="Arial"/>
            </a:endParaRPr>
          </a:p>
        </p:txBody>
      </p:sp>
      <p:pic>
        <p:nvPicPr>
          <p:cNvPr id="509" name="Picture 9" descr=""/>
          <p:cNvPicPr/>
          <p:nvPr/>
        </p:nvPicPr>
        <p:blipFill>
          <a:blip r:embed="rId2">
            <a:lum bright="70000" contrast="-70000"/>
          </a:blip>
          <a:stretch/>
        </p:blipFill>
        <p:spPr>
          <a:xfrm>
            <a:off x="11210040" y="829800"/>
            <a:ext cx="941400" cy="484200"/>
          </a:xfrm>
          <a:prstGeom prst="rect">
            <a:avLst/>
          </a:prstGeom>
          <a:ln>
            <a:noFill/>
          </a:ln>
        </p:spPr>
      </p:pic>
      <p:sp>
        <p:nvSpPr>
          <p:cNvPr id="510" name="TextShape 5"/>
          <p:cNvSpPr txBox="1"/>
          <p:nvPr/>
        </p:nvSpPr>
        <p:spPr>
          <a:xfrm>
            <a:off x="6583680" y="15544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Use the right </a:t>
            </a:r>
            <a:r>
              <a:rPr b="1" lang="en-US" sz="2200" spc="-1" strike="noStrike">
                <a:solidFill>
                  <a:srgbClr val="ffffff"/>
                </a:solidFill>
                <a:latin typeface="Speak Pro"/>
              </a:rPr>
              <a:t>abstraction</a:t>
            </a:r>
            <a:r>
              <a:rPr b="0" lang="en-US" sz="2200" spc="-1" strike="noStrike">
                <a:solidFill>
                  <a:srgbClr val="ffffff"/>
                </a:solidFill>
                <a:latin typeface="Speak Pro"/>
              </a:rPr>
              <a:t> layer</a:t>
            </a: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Install what you </a:t>
            </a:r>
            <a:r>
              <a:rPr b="1" lang="en-US" sz="2200" spc="-1" strike="noStrike">
                <a:solidFill>
                  <a:srgbClr val="ffffff"/>
                </a:solidFill>
                <a:latin typeface="Speak Pro"/>
              </a:rPr>
              <a:t>need </a:t>
            </a:r>
            <a:r>
              <a:rPr b="1" lang="en-US" sz="2200" spc="-1" strike="noStrike" u="sng">
                <a:solidFill>
                  <a:srgbClr val="ffffff"/>
                </a:solidFill>
                <a:uFillTx/>
                <a:latin typeface="Speak Pro"/>
              </a:rPr>
              <a:t>only</a:t>
            </a: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Massive refactorings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1"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12"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13" name="TextShape 3"/>
          <p:cNvSpPr txBox="1"/>
          <p:nvPr/>
        </p:nvSpPr>
        <p:spPr>
          <a:xfrm>
            <a:off x="8849880" y="6187680"/>
            <a:ext cx="2742840" cy="364680"/>
          </a:xfrm>
          <a:prstGeom prst="rect">
            <a:avLst/>
          </a:prstGeom>
          <a:noFill/>
          <a:ln>
            <a:noFill/>
          </a:ln>
        </p:spPr>
        <p:txBody>
          <a:bodyPr anchor="ctr"/>
          <a:p>
            <a:pPr algn="r">
              <a:lnSpc>
                <a:spcPct val="100000"/>
              </a:lnSpc>
            </a:pPr>
            <a:fld id="{9E7E2752-9123-4124-AF25-49922EC63C4A}" type="slidenum">
              <a:rPr b="0" i="1" lang="en-US" sz="1200" spc="-1" strike="noStrike">
                <a:solidFill>
                  <a:srgbClr val="ffcd6b"/>
                </a:solidFill>
                <a:latin typeface="Speak Pro"/>
              </a:rPr>
              <a:t>1</a:t>
            </a:fld>
            <a:endParaRPr b="0" lang="en-US" sz="1200" spc="-1" strike="noStrike">
              <a:latin typeface="Times New Roman"/>
            </a:endParaRPr>
          </a:p>
        </p:txBody>
      </p:sp>
      <p:sp>
        <p:nvSpPr>
          <p:cNvPr id="514"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New </a:t>
            </a:r>
            <a:r>
              <a:rPr b="1" lang="en-US" sz="2000" spc="-1" strike="noStrike">
                <a:solidFill>
                  <a:srgbClr val="be005a"/>
                </a:solidFill>
                <a:latin typeface="Speak Pro"/>
              </a:rPr>
              <a:t>Middl</a:t>
            </a:r>
            <a:r>
              <a:rPr b="1" lang="en-US" sz="2000" spc="-1" strike="noStrike">
                <a:solidFill>
                  <a:srgbClr val="be005a"/>
                </a:solidFill>
                <a:latin typeface="Speak Pro"/>
              </a:rPr>
              <a:t>ewar</a:t>
            </a:r>
            <a:r>
              <a:rPr b="1" lang="en-US" sz="2000" spc="-1" strike="noStrike">
                <a:solidFill>
                  <a:srgbClr val="be005a"/>
                </a:solidFill>
                <a:latin typeface="Speak Pro"/>
              </a:rPr>
              <a:t>e</a:t>
            </a:r>
            <a:endParaRPr b="0" lang="en-US" sz="2000" spc="-1" strike="noStrike">
              <a:latin typeface="Arial"/>
            </a:endParaRPr>
          </a:p>
        </p:txBody>
      </p:sp>
      <p:pic>
        <p:nvPicPr>
          <p:cNvPr id="515" name="Picture 9" descr=""/>
          <p:cNvPicPr/>
          <p:nvPr/>
        </p:nvPicPr>
        <p:blipFill>
          <a:blip r:embed="rId2">
            <a:lum bright="70000" contrast="-70000"/>
          </a:blip>
          <a:stretch/>
        </p:blipFill>
        <p:spPr>
          <a:xfrm>
            <a:off x="11210040" y="829800"/>
            <a:ext cx="941400" cy="484200"/>
          </a:xfrm>
          <a:prstGeom prst="rect">
            <a:avLst/>
          </a:prstGeom>
          <a:ln>
            <a:noFill/>
          </a:ln>
        </p:spPr>
      </p:pic>
      <p:sp>
        <p:nvSpPr>
          <p:cNvPr id="516" name="TextShape 5"/>
          <p:cNvSpPr txBox="1"/>
          <p:nvPr/>
        </p:nvSpPr>
        <p:spPr>
          <a:xfrm>
            <a:off x="6799680" y="15544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There was up to 1 FakeMessageExecutor per OrganizationRequest in v1.x</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Now each OrganizationRequest runs through a configurable pipeline</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Much more decoupled and extensible implementation</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pic>
        <p:nvPicPr>
          <p:cNvPr id="517" name="" descr=""/>
          <p:cNvPicPr/>
          <p:nvPr/>
        </p:nvPicPr>
        <p:blipFill>
          <a:blip r:embed="rId3"/>
          <a:stretch/>
        </p:blipFill>
        <p:spPr>
          <a:xfrm>
            <a:off x="2560320" y="3840480"/>
            <a:ext cx="3840480" cy="25279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8"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19"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0" name="TextShape 3"/>
          <p:cNvSpPr txBox="1"/>
          <p:nvPr/>
        </p:nvSpPr>
        <p:spPr>
          <a:xfrm>
            <a:off x="8849880" y="6187680"/>
            <a:ext cx="2742840" cy="364680"/>
          </a:xfrm>
          <a:prstGeom prst="rect">
            <a:avLst/>
          </a:prstGeom>
          <a:noFill/>
          <a:ln>
            <a:noFill/>
          </a:ln>
        </p:spPr>
        <p:txBody>
          <a:bodyPr anchor="ctr"/>
          <a:p>
            <a:pPr algn="r">
              <a:lnSpc>
                <a:spcPct val="100000"/>
              </a:lnSpc>
            </a:pPr>
            <a:fld id="{1BC659F3-0B47-41A6-830D-AA24FEE93467}" type="slidenum">
              <a:rPr b="0" i="1" lang="en-US" sz="1200" spc="-1" strike="noStrike">
                <a:solidFill>
                  <a:srgbClr val="ffcd6b"/>
                </a:solidFill>
                <a:latin typeface="Speak Pro"/>
              </a:rPr>
              <a:t>1</a:t>
            </a:fld>
            <a:endParaRPr b="0" lang="en-US" sz="1200" spc="-1" strike="noStrike">
              <a:latin typeface="Times New Roman"/>
            </a:endParaRPr>
          </a:p>
        </p:txBody>
      </p:sp>
      <p:sp>
        <p:nvSpPr>
          <p:cNvPr id="521"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GitHub Actions</a:t>
            </a:r>
            <a:endParaRPr b="0" lang="en-US" sz="2000" spc="-1" strike="noStrike">
              <a:latin typeface="Arial"/>
            </a:endParaRPr>
          </a:p>
        </p:txBody>
      </p:sp>
      <p:pic>
        <p:nvPicPr>
          <p:cNvPr id="522" name="Picture 9" descr=""/>
          <p:cNvPicPr/>
          <p:nvPr/>
        </p:nvPicPr>
        <p:blipFill>
          <a:blip r:embed="rId2">
            <a:lum bright="70000" contrast="-70000"/>
          </a:blip>
          <a:stretch/>
        </p:blipFill>
        <p:spPr>
          <a:xfrm>
            <a:off x="11210040" y="829800"/>
            <a:ext cx="941400" cy="484200"/>
          </a:xfrm>
          <a:prstGeom prst="rect">
            <a:avLst/>
          </a:prstGeom>
          <a:ln>
            <a:noFill/>
          </a:ln>
        </p:spPr>
      </p:pic>
      <p:pic>
        <p:nvPicPr>
          <p:cNvPr id="523" name="" descr=""/>
          <p:cNvPicPr/>
          <p:nvPr/>
        </p:nvPicPr>
        <p:blipFill>
          <a:blip r:embed="rId3"/>
          <a:stretch/>
        </p:blipFill>
        <p:spPr>
          <a:xfrm>
            <a:off x="4867560" y="3291840"/>
            <a:ext cx="7111080" cy="2560320"/>
          </a:xfrm>
          <a:prstGeom prst="rect">
            <a:avLst/>
          </a:prstGeom>
          <a:ln>
            <a:noFill/>
          </a:ln>
        </p:spPr>
      </p:pic>
      <p:sp>
        <p:nvSpPr>
          <p:cNvPr id="524" name="TextShape 5"/>
          <p:cNvSpPr txBox="1"/>
          <p:nvPr/>
        </p:nvSpPr>
        <p:spPr>
          <a:xfrm>
            <a:off x="6400800" y="118872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Using AppVeyor in v1.x</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Built-in / integrated workflow</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25" name="TextShape 1"/>
          <p:cNvSpPr txBox="1"/>
          <p:nvPr/>
        </p:nvSpPr>
        <p:spPr>
          <a:xfrm>
            <a:off x="1527480" y="1700280"/>
            <a:ext cx="4143240" cy="1536120"/>
          </a:xfrm>
          <a:prstGeom prst="rect">
            <a:avLst/>
          </a:prstGeom>
          <a:noFill/>
          <a:ln>
            <a:noFill/>
          </a:ln>
        </p:spPr>
        <p:txBody>
          <a:bodyPr anchor="ctr"/>
          <a:p>
            <a:pPr>
              <a:lnSpc>
                <a:spcPct val="90000"/>
              </a:lnSpc>
            </a:pPr>
            <a:r>
              <a:rPr b="1" lang="en-US" sz="4000" spc="-1" strike="noStrike">
                <a:solidFill>
                  <a:srgbClr val="be005a"/>
                </a:solidFill>
                <a:latin typeface="Avenir Next LT Pro"/>
              </a:rPr>
              <a:t>What’s new in v2.x</a:t>
            </a:r>
            <a:endParaRPr b="0" lang="en-US" sz="4000" spc="-1" strike="noStrike">
              <a:solidFill>
                <a:srgbClr val="000000"/>
              </a:solidFill>
              <a:latin typeface="Speak Pro"/>
            </a:endParaRPr>
          </a:p>
        </p:txBody>
      </p:sp>
      <p:sp>
        <p:nvSpPr>
          <p:cNvPr id="526" name="TextShape 2"/>
          <p:cNvSpPr txBox="1"/>
          <p:nvPr/>
        </p:nvSpPr>
        <p:spPr>
          <a:xfrm>
            <a:off x="614880" y="6187680"/>
            <a:ext cx="3256200" cy="364680"/>
          </a:xfrm>
          <a:prstGeom prst="rect">
            <a:avLst/>
          </a:prstGeom>
          <a:noFill/>
          <a:ln>
            <a:noFill/>
          </a:ln>
        </p:spPr>
        <p:txBody>
          <a:bodyPr anchor="ctr"/>
          <a:p>
            <a:pPr>
              <a:lnSpc>
                <a:spcPct val="100000"/>
              </a:lnSpc>
            </a:pPr>
            <a:r>
              <a:rPr b="0" i="1" lang="en-US" sz="1200" spc="-1" strike="noStrike">
                <a:solidFill>
                  <a:srgbClr val="3b2cac"/>
                </a:solidFill>
                <a:latin typeface="Speak Pro"/>
              </a:rPr>
              <a:t>Presentation Title</a:t>
            </a:r>
            <a:endParaRPr b="0" lang="en-US" sz="1200" spc="-1" strike="noStrike">
              <a:latin typeface="Times New Roman"/>
            </a:endParaRPr>
          </a:p>
        </p:txBody>
      </p:sp>
      <p:sp>
        <p:nvSpPr>
          <p:cNvPr id="527" name="TextShape 3"/>
          <p:cNvSpPr txBox="1"/>
          <p:nvPr/>
        </p:nvSpPr>
        <p:spPr>
          <a:xfrm>
            <a:off x="8849880" y="6187680"/>
            <a:ext cx="2742840" cy="364680"/>
          </a:xfrm>
          <a:prstGeom prst="rect">
            <a:avLst/>
          </a:prstGeom>
          <a:noFill/>
          <a:ln>
            <a:noFill/>
          </a:ln>
        </p:spPr>
        <p:txBody>
          <a:bodyPr anchor="ctr"/>
          <a:p>
            <a:pPr algn="r">
              <a:lnSpc>
                <a:spcPct val="100000"/>
              </a:lnSpc>
            </a:pPr>
            <a:fld id="{F4F73444-DD0B-4383-8973-C1DA6B060492}" type="slidenum">
              <a:rPr b="0" i="1" lang="en-US" sz="1200" spc="-1" strike="noStrike">
                <a:solidFill>
                  <a:srgbClr val="ffcd6b"/>
                </a:solidFill>
                <a:latin typeface="Speak Pro"/>
              </a:rPr>
              <a:t>1</a:t>
            </a:fld>
            <a:endParaRPr b="0" lang="en-US" sz="1200" spc="-1" strike="noStrike">
              <a:latin typeface="Times New Roman"/>
            </a:endParaRPr>
          </a:p>
        </p:txBody>
      </p:sp>
      <p:sp>
        <p:nvSpPr>
          <p:cNvPr id="528" name="TextShape 4"/>
          <p:cNvSpPr txBox="1"/>
          <p:nvPr/>
        </p:nvSpPr>
        <p:spPr>
          <a:xfrm>
            <a:off x="1527480" y="3279960"/>
            <a:ext cx="4143240" cy="692280"/>
          </a:xfrm>
          <a:prstGeom prst="rect">
            <a:avLst/>
          </a:prstGeom>
          <a:noFill/>
          <a:ln>
            <a:noFill/>
          </a:ln>
        </p:spPr>
        <p:txBody>
          <a:bodyPr/>
          <a:p>
            <a:pPr>
              <a:lnSpc>
                <a:spcPct val="90000"/>
              </a:lnSpc>
              <a:spcBef>
                <a:spcPts val="1001"/>
              </a:spcBef>
            </a:pPr>
            <a:r>
              <a:rPr b="1" lang="en-US" sz="2000" spc="-1" strike="noStrike">
                <a:solidFill>
                  <a:srgbClr val="be005a"/>
                </a:solidFill>
                <a:latin typeface="Speak Pro"/>
              </a:rPr>
              <a:t>Sonar Quality Gate</a:t>
            </a:r>
            <a:endParaRPr b="0" lang="en-US" sz="2000" spc="-1" strike="noStrike">
              <a:latin typeface="Arial"/>
            </a:endParaRPr>
          </a:p>
        </p:txBody>
      </p:sp>
      <p:pic>
        <p:nvPicPr>
          <p:cNvPr id="529" name="Picture 9" descr=""/>
          <p:cNvPicPr/>
          <p:nvPr/>
        </p:nvPicPr>
        <p:blipFill>
          <a:blip r:embed="rId2">
            <a:lum bright="70000" contrast="-70000"/>
          </a:blip>
          <a:stretch/>
        </p:blipFill>
        <p:spPr>
          <a:xfrm>
            <a:off x="11210040" y="829800"/>
            <a:ext cx="941400" cy="484200"/>
          </a:xfrm>
          <a:prstGeom prst="rect">
            <a:avLst/>
          </a:prstGeom>
          <a:ln>
            <a:noFill/>
          </a:ln>
        </p:spPr>
      </p:pic>
      <p:pic>
        <p:nvPicPr>
          <p:cNvPr id="530" name="" descr=""/>
          <p:cNvPicPr/>
          <p:nvPr/>
        </p:nvPicPr>
        <p:blipFill>
          <a:blip r:embed="rId3"/>
          <a:stretch/>
        </p:blipFill>
        <p:spPr>
          <a:xfrm>
            <a:off x="5540040" y="3931920"/>
            <a:ext cx="6072840" cy="2003400"/>
          </a:xfrm>
          <a:prstGeom prst="rect">
            <a:avLst/>
          </a:prstGeom>
          <a:ln>
            <a:noFill/>
          </a:ln>
        </p:spPr>
      </p:pic>
      <p:sp>
        <p:nvSpPr>
          <p:cNvPr id="531" name="TextShape 5"/>
          <p:cNvSpPr txBox="1"/>
          <p:nvPr/>
        </p:nvSpPr>
        <p:spPr>
          <a:xfrm>
            <a:off x="6400800" y="1385280"/>
            <a:ext cx="5212080" cy="3840480"/>
          </a:xfrm>
          <a:prstGeom prst="rect">
            <a:avLst/>
          </a:prstGeom>
          <a:noFill/>
          <a:ln>
            <a:noFill/>
          </a:ln>
        </p:spPr>
        <p:txBody>
          <a:bodyPr>
            <a:normAutofit/>
          </a:bodyPr>
          <a:p>
            <a:pPr>
              <a:lnSpc>
                <a:spcPct val="100000"/>
              </a:lnSpc>
              <a:spcBef>
                <a:spcPts val="601"/>
              </a:spcBef>
            </a:pPr>
            <a:r>
              <a:rPr b="0" lang="en-US" sz="2200" spc="-1" strike="noStrike">
                <a:solidFill>
                  <a:srgbClr val="ffffff"/>
                </a:solidFill>
                <a:latin typeface="Speak Pro"/>
              </a:rPr>
              <a:t>* Consistent Conventions / Rules across Pull Requests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OWASP built-in checks (security)</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r>
              <a:rPr b="0" lang="en-US" sz="2200" spc="-1" strike="noStrike">
                <a:solidFill>
                  <a:srgbClr val="ffffff"/>
                </a:solidFill>
                <a:latin typeface="Speak Pro"/>
              </a:rPr>
              <a:t>* Code Smells</a:t>
            </a: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a:p>
            <a:pPr>
              <a:lnSpc>
                <a:spcPct val="100000"/>
              </a:lnSpc>
              <a:spcBef>
                <a:spcPts val="601"/>
              </a:spcBef>
            </a:pPr>
            <a:endParaRPr b="0" lang="en-US" sz="2200" spc="-1" strike="noStrike">
              <a:solidFill>
                <a:srgbClr val="000000"/>
              </a:solidFill>
              <a:latin typeface="Speak Pro"/>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TotalTime>
  <Application>LibreOffice/6.0.7.3$Linux_X86_64 LibreOffice_project/00m0$Build-3</Application>
  <Words>438</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2020-05-24T23:43:48Z</dcterms:created>
  <dc:creator/>
  <dc:description/>
  <dc:language>en-US</dc:language>
  <cp:lastModifiedBy/>
  <dcterms:modified xsi:type="dcterms:W3CDTF">2020-06-05T05:24:43Z</dcterms:modified>
  <cp:revision>10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